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5"/>
  </p:notesMasterIdLst>
  <p:sldIdLst>
    <p:sldId id="262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ina Rao" initials="SR" lastIdx="0" clrIdx="0">
    <p:extLst>
      <p:ext uri="{19B8F6BF-5375-455C-9EA6-DF929625EA0E}">
        <p15:presenceInfo xmlns:p15="http://schemas.microsoft.com/office/powerpoint/2012/main" userId="Sabina Ra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A59E-232B-412D-9182-78F95E515A4E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EF8BE-CBD5-4E6B-9A94-13688AB1F93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761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836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6829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6034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6749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2663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274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849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391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890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734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9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941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0045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467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57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0495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605">
              <a:schemeClr val="accent4">
                <a:lumMod val="75000"/>
              </a:schemeClr>
            </a:gs>
            <a:gs pos="100000">
              <a:schemeClr val="bg2">
                <a:lumMod val="75000"/>
              </a:schemeClr>
            </a:gs>
            <a:gs pos="80000">
              <a:schemeClr val="accent4"/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BC10F21-4D4E-4CC1-9D9A-1E4E1D9EB3D9}" type="datetimeFigureOut">
              <a:rPr lang="de-CH" smtClean="0"/>
              <a:t>05.11.2018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F7B69-9D8F-4EFC-B5F3-2CDABA99EA7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8044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76390FD-87BC-47BE-9B27-B6CD58DBBB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859971"/>
            <a:ext cx="8825658" cy="3329581"/>
          </a:xfrm>
        </p:spPr>
        <p:txBody>
          <a:bodyPr/>
          <a:lstStyle/>
          <a:p>
            <a:r>
              <a:rPr lang="de-DE" b="1" dirty="0">
                <a:solidFill>
                  <a:schemeClr val="bg1"/>
                </a:solidFill>
              </a:rPr>
              <a:t>Weniger Plastik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9C32555A-F18E-4B0D-AC78-CA60D7539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1"/>
            <a:ext cx="8825658" cy="861420"/>
          </a:xfrm>
        </p:spPr>
        <p:txBody>
          <a:bodyPr/>
          <a:lstStyle/>
          <a:p>
            <a:r>
              <a:rPr lang="de-DE" b="1" dirty="0">
                <a:solidFill>
                  <a:schemeClr val="bg1"/>
                </a:solidFill>
              </a:rPr>
              <a:t>Helfen auch sie mit – Danke!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458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88A86A7-443E-449B-AB94-64C814E9F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4231" y="205739"/>
            <a:ext cx="8606745" cy="2971801"/>
          </a:xfrm>
        </p:spPr>
        <p:txBody>
          <a:bodyPr>
            <a:normAutofit/>
          </a:bodyPr>
          <a:lstStyle/>
          <a:p>
            <a:r>
              <a:rPr lang="de-DE" sz="5400" b="1" dirty="0">
                <a:solidFill>
                  <a:schemeClr val="bg1"/>
                </a:solidFill>
              </a:rPr>
              <a:t>Spendenlauf</a:t>
            </a:r>
            <a:br>
              <a:rPr lang="de-DE" sz="5400" b="1" dirty="0">
                <a:solidFill>
                  <a:schemeClr val="bg1"/>
                </a:solidFill>
              </a:rPr>
            </a:br>
            <a:r>
              <a:rPr lang="de-DE" sz="5400" b="1" dirty="0">
                <a:solidFill>
                  <a:schemeClr val="bg1"/>
                </a:solidFill>
              </a:rPr>
              <a:t>Berufsfachschule </a:t>
            </a:r>
            <a:r>
              <a:rPr lang="de-DE" sz="5400" b="1" dirty="0" smtClean="0">
                <a:solidFill>
                  <a:schemeClr val="bg1"/>
                </a:solidFill>
              </a:rPr>
              <a:t>Zürich</a:t>
            </a:r>
            <a:endParaRPr lang="de-CH" sz="5400" b="1" dirty="0">
              <a:solidFill>
                <a:schemeClr val="bg1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A515DEBE-8F8C-4038-A037-BF75DDD7B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1" y="4072468"/>
            <a:ext cx="7591109" cy="1947333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sauberes Mittelmeer </a:t>
            </a:r>
          </a:p>
          <a:p>
            <a:r>
              <a:rPr lang="de-DE" sz="3600" dirty="0">
                <a:solidFill>
                  <a:schemeClr val="bg1"/>
                </a:solidFill>
              </a:rPr>
              <a:t>ein </a:t>
            </a:r>
            <a:r>
              <a:rPr lang="de-DE" sz="3600" dirty="0" err="1">
                <a:solidFill>
                  <a:schemeClr val="bg1"/>
                </a:solidFill>
              </a:rPr>
              <a:t>meer</a:t>
            </a:r>
            <a:r>
              <a:rPr lang="de-DE" sz="3600" dirty="0">
                <a:solidFill>
                  <a:schemeClr val="bg1"/>
                </a:solidFill>
              </a:rPr>
              <a:t> ohne </a:t>
            </a:r>
            <a:r>
              <a:rPr lang="de-DE" sz="3600" dirty="0" err="1">
                <a:solidFill>
                  <a:schemeClr val="bg1"/>
                </a:solidFill>
              </a:rPr>
              <a:t>plastik</a:t>
            </a:r>
            <a:endParaRPr lang="de-CH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2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xmlns="" id="{36478A3E-02E1-459D-95DE-83657E8CE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b="1" dirty="0">
                <a:solidFill>
                  <a:schemeClr val="bg1"/>
                </a:solidFill>
              </a:rPr>
              <a:t>Beispiele Verschmutzung</a:t>
            </a:r>
            <a:endParaRPr lang="de-CH" sz="4000" b="1" dirty="0">
              <a:solidFill>
                <a:schemeClr val="bg1"/>
              </a:solidFill>
            </a:endParaRP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0E157D07-CCA5-49AC-9F60-7B17447598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08890" y="1225726"/>
            <a:ext cx="3402422" cy="4446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nhaltsplatzhalter 6">
            <a:extLst>
              <a:ext uri="{FF2B5EF4-FFF2-40B4-BE49-F238E27FC236}">
                <a16:creationId xmlns:a16="http://schemas.microsoft.com/office/drawing/2014/main" xmlns="" id="{C3105493-084A-4F04-9A5F-FAA004924E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073" y="1697000"/>
            <a:ext cx="4250082" cy="3453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72D86839-372D-41EB-A77B-A54B969AC3A3}"/>
              </a:ext>
            </a:extLst>
          </p:cNvPr>
          <p:cNvSpPr txBox="1"/>
          <p:nvPr/>
        </p:nvSpPr>
        <p:spPr>
          <a:xfrm>
            <a:off x="2260079" y="5280819"/>
            <a:ext cx="2813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Plastik im Meer</a:t>
            </a:r>
            <a:endParaRPr lang="de-CH" sz="20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A5B542D8-7B42-4E43-A521-AAF9413A440A}"/>
              </a:ext>
            </a:extLst>
          </p:cNvPr>
          <p:cNvSpPr txBox="1"/>
          <p:nvPr/>
        </p:nvSpPr>
        <p:spPr>
          <a:xfrm>
            <a:off x="7473431" y="5275293"/>
            <a:ext cx="2813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PET-Flasche am Strand</a:t>
            </a:r>
            <a:endParaRPr lang="de-CH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21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24</Words>
  <Application>Microsoft Office PowerPoint</Application>
  <PresentationFormat>Breitbild</PresentationFormat>
  <Paragraphs>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Wingdings</vt:lpstr>
      <vt:lpstr>Wingdings 3</vt:lpstr>
      <vt:lpstr>Ion</vt:lpstr>
      <vt:lpstr>Weniger Plastik</vt:lpstr>
      <vt:lpstr>Spendenlauf Berufsfachschule Zürich</vt:lpstr>
      <vt:lpstr>Beispiele Verschmutzung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Wohltätigkeitsanlass</dc:title>
  <cp:revision>14</cp:revision>
  <dcterms:created xsi:type="dcterms:W3CDTF">2018-09-02T14:36:31Z</dcterms:created>
  <dcterms:modified xsi:type="dcterms:W3CDTF">2018-11-05T15:27:43Z</dcterms:modified>
</cp:coreProperties>
</file>