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9" r:id="rId4"/>
    <p:sldId id="264" r:id="rId5"/>
    <p:sldId id="266" r:id="rId6"/>
    <p:sldId id="258" r:id="rId7"/>
    <p:sldId id="265" r:id="rId8"/>
    <p:sldId id="260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0" autoAdjust="0"/>
    <p:restoredTop sz="78704" autoAdjust="0"/>
  </p:normalViewPr>
  <p:slideViewPr>
    <p:cSldViewPr snapToGrid="0">
      <p:cViewPr varScale="1">
        <p:scale>
          <a:sx n="72" d="100"/>
          <a:sy n="72" d="100"/>
        </p:scale>
        <p:origin x="80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501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Kurstag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5D-4227-8E62-C7EAAC879CD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5D-4227-8E62-C7EAAC879C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5D-4227-8E62-C7EAAC879CD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5D-4227-8E62-C7EAAC879CD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Organisation</c:v>
                </c:pt>
                <c:pt idx="1">
                  <c:v>Kursleitung</c:v>
                </c:pt>
                <c:pt idx="2">
                  <c:v>Verpflegung</c:v>
                </c:pt>
                <c:pt idx="3">
                  <c:v>Material</c:v>
                </c:pt>
              </c:strCache>
            </c:strRef>
          </c:cat>
          <c:val>
            <c:numRef>
              <c:f>Tabelle1!$B$2:$B$5</c:f>
              <c:numCache>
                <c:formatCode>"CHF"_ * ###0.\–</c:formatCode>
                <c:ptCount val="4"/>
                <c:pt idx="0">
                  <c:v>1200</c:v>
                </c:pt>
                <c:pt idx="1">
                  <c:v>5900</c:v>
                </c:pt>
                <c:pt idx="2">
                  <c:v>1400</c:v>
                </c:pt>
                <c:pt idx="3">
                  <c:v>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77-4F5E-8DD0-23B39CA2C4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Kurstag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CF-45C3-A3D2-FAD08842D46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6CF-45C3-A3D2-FAD08842D46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6CF-45C3-A3D2-FAD08842D46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6CF-45C3-A3D2-FAD08842D46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6CF-45C3-A3D2-FAD08842D46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6CF-45C3-A3D2-FAD08842D46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Organisation</c:v>
                </c:pt>
                <c:pt idx="1">
                  <c:v>Transporte</c:v>
                </c:pt>
                <c:pt idx="2">
                  <c:v>Verpflegung</c:v>
                </c:pt>
                <c:pt idx="3">
                  <c:v>Unterhaltung</c:v>
                </c:pt>
                <c:pt idx="4">
                  <c:v>Video/Foto</c:v>
                </c:pt>
                <c:pt idx="5">
                  <c:v>Technik</c:v>
                </c:pt>
              </c:strCache>
            </c:strRef>
          </c:cat>
          <c:val>
            <c:numRef>
              <c:f>Tabelle1!$B$2:$B$7</c:f>
              <c:numCache>
                <c:formatCode>"CHF"_ * ###0.\–</c:formatCode>
                <c:ptCount val="6"/>
                <c:pt idx="0">
                  <c:v>1200</c:v>
                </c:pt>
                <c:pt idx="1">
                  <c:v>4900</c:v>
                </c:pt>
                <c:pt idx="2">
                  <c:v>4900</c:v>
                </c:pt>
                <c:pt idx="3">
                  <c:v>3080</c:v>
                </c:pt>
                <c:pt idx="4">
                  <c:v>1100</c:v>
                </c:pt>
                <c:pt idx="5">
                  <c:v>3500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77-4F5E-8DD0-23B39CA2C4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064646F-FF0F-4CEE-8B2A-130088B9C2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7716C46-EF25-4A93-820B-C2B5BAF6295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8CEE49-BFAF-4EE3-B58F-26530F975A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7F7CB-8ABD-49BB-9BE9-72D9570ACF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465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60351-A611-43E3-9E7F-9C7E7F8DA4DD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21908-50B4-4C37-B38C-CFBDD91FA8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433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401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400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656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Um 17.30 Uhr beginnt die Jubiläumsrede mit anschliessender Einlage des Zauberers.</a:t>
            </a:r>
          </a:p>
          <a:p>
            <a:r>
              <a:rPr lang="de-CH" dirty="0"/>
              <a:t>Um 18.30 Uhr wird der Hauptgang serviert und der Pianist spielt ein erstes Set.</a:t>
            </a:r>
          </a:p>
          <a:p>
            <a:r>
              <a:rPr lang="de-CH" dirty="0"/>
              <a:t>Um 20.45 Uhr wird das Dessert serviert der Pianist spielt das zweite Set.</a:t>
            </a:r>
          </a:p>
          <a:p>
            <a:r>
              <a:rPr lang="de-CH" dirty="0"/>
              <a:t>Um 21.00 Uhr werden Gratulationen ausgesprochen und das Glücksspiel aufgelöst.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731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FDB115-CAFE-4E40-A6BC-7BD30A2D4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85697C-8741-48F7-889A-4CD3314F6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762116-B589-4AAD-9120-00F2E728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438177-2391-4C58-AE0F-DE3BFD05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9C7B58-71A4-4EE6-9F20-A3EC8634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51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95229F-0459-49E5-AD1A-A5A06D498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B4311C6-FBD3-483B-866B-5AA7B8AE3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541CC4-FE31-45C6-A3EC-3B552B23A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3E8B93-3FBC-4081-A3C9-3034C02C8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FAC6DA-0146-4AD9-9532-7D1ED6B07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616497-499A-4817-A015-8FD7A52C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40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0B0F0-108B-40F1-A295-9C528E84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97D2D3-05C2-4D22-BA44-E3D537E99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8B55B9-A2D9-4544-99CA-DD11EA52F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BECF24-8676-46B5-9950-CD5136E5E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CBA3FC-B03C-44E1-A5F3-D4AD64C9B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655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F04D783-2F4E-4B5A-83AF-0C5392230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CCE502-E6BC-4F0D-9907-C8AC1C6D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26268D-849F-4FEF-BE14-E5A749C3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A8D81-B78F-4C99-BD16-CF670A3E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9F5055-32F7-48BE-862C-B06389B2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7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CC10E-1A1D-40DB-9D94-9BBF6E37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B9101-D38F-4086-BF84-B0C18E82C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F5369-1F58-4C7B-9C26-BA65AEE8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9790C-9CFC-4FF1-AE36-CBBBD000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6EE46-A9ED-4D1A-998C-81D05A06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962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72131E-DD47-4B56-B213-AC478EC55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BAA0C0-6ADC-438D-8CEE-EA3A7EC17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36A290-8858-4802-859F-555F5073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203569-A54F-41CB-8D89-649AE542B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BA960-7BC8-4277-9CA3-DB72513B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875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3F78B-4010-4D93-BB13-F9EF8B64F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F5CEB3-F172-4D44-8050-AC60AB7ED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32A4F2-7DE5-47A2-A7C0-B62FFEE1B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33B0D4-3532-47AF-9BB9-9CDA83FF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43E582-C3AF-4EA9-80AF-7A3C3BC61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D7E237-1049-4604-8711-AF90B8B6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29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26DFB-A143-4B5E-BC31-A6BA968E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29BAC-742F-4D65-B591-419901E20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BDEE78-A847-4B76-93BC-BD500046B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A5899C-A05C-45C6-8CDC-53F29029C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3904CBC-DFE4-44C2-B1B0-253347C03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BA6534-E5C6-4A27-B1E9-8F73EB3FD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1E34CB-E63A-4631-A3E9-010D687D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824C3F4-13B7-48D0-9576-C033106C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179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90552-CFC0-431F-81BE-9B0B6CB4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35761" y="2948100"/>
            <a:ext cx="5490936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9D339F-ABDD-4A5B-A9D9-AA8E948A8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30A204-5A93-4023-82CF-E03D15A2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CF49C4-86AF-41B7-B13F-ADDC3A3B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513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03CFE-954F-4C84-B03C-8C2073D65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DA56AC-F4E8-488C-85C1-3271DE27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80D48B-4D9D-4EB5-880F-B5EE33B5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94540A-79F7-466E-A5D0-11E91E912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36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FF662B4-473D-4A87-9194-9BB2B783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DBD673-CB0C-42A5-BC99-AF8A35FCB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22FEA8-CF16-47F5-A4D1-3F0D2B81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80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47596-9F82-456B-AB42-5CB4901CD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7F8746-C3F4-45B9-BA46-CC7F44F04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A9AAAE-408C-4F54-AFF2-3888A125E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D44A8B-9E31-4188-8573-3A023145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E550EF-AF2C-4131-9CA1-B99B3E09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38A4F5-7544-438C-82F4-BA3487BE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35771F4-2629-4A0E-A464-4608B454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495CE9-C069-463D-B24C-FE0F2BE6B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F3CABA-13D4-4050-A880-C62DC05E4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4E005A-A819-46DD-B436-90A049930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EDCC-8472-4FDF-A92F-75CE8FAC9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4B12E9B-E96A-46BE-837C-F5CA68DD4F3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034" y="965849"/>
            <a:ext cx="6033284" cy="180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4CD2F-807B-4CB7-959D-EBE113B1C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9413"/>
            <a:ext cx="9144000" cy="2387600"/>
          </a:xfrm>
        </p:spPr>
        <p:txBody>
          <a:bodyPr/>
          <a:lstStyle/>
          <a:p>
            <a:r>
              <a:rPr lang="de-CH" dirty="0"/>
              <a:t>Jubiläumsanlass 2019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C3E3612-5EBA-4200-AA7E-E86D96B027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14594"/>
            <a:ext cx="9144000" cy="1655762"/>
          </a:xfrm>
        </p:spPr>
        <p:txBody>
          <a:bodyPr/>
          <a:lstStyle/>
          <a:p>
            <a:r>
              <a:rPr lang="de-CH" dirty="0"/>
              <a:t>Planung Kurstag und Ausflug mit Abendevent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93D1145-4DBC-45A5-8F18-FC89006EC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35" y="4246055"/>
            <a:ext cx="6033284" cy="180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2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A0EE48-D78C-4B30-818A-A004CE72B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 Tag 1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7BAC7C-46EB-47C0-ADFC-39A8B0FEF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CH" b="1" dirty="0"/>
              <a:t>Kurstag:</a:t>
            </a:r>
          </a:p>
          <a:p>
            <a:pPr lvl="1"/>
            <a:r>
              <a:rPr lang="de-CH" dirty="0"/>
              <a:t>Treffpunkt 7.30 Uhr Geschäftsstelle Interlaken, Kaffee &amp; </a:t>
            </a:r>
            <a:r>
              <a:rPr lang="de-CH" dirty="0" err="1"/>
              <a:t>Gipfeli</a:t>
            </a:r>
            <a:endParaRPr lang="de-CH" dirty="0"/>
          </a:p>
          <a:p>
            <a:pPr lvl="1"/>
            <a:r>
              <a:rPr lang="de-CH" dirty="0"/>
              <a:t>Ab 8.00 Uhr Kurse Block Vormittag</a:t>
            </a:r>
            <a:endParaRPr lang="de-DE" dirty="0"/>
          </a:p>
          <a:p>
            <a:pPr lvl="1"/>
            <a:r>
              <a:rPr lang="de-DE" dirty="0"/>
              <a:t>Mittagessen individuell von 12.00 bis 13.30 Uhr</a:t>
            </a:r>
          </a:p>
          <a:p>
            <a:pPr lvl="1"/>
            <a:r>
              <a:rPr lang="de-DE" dirty="0"/>
              <a:t>Ab 13.00 Uhr Kurse Block Nachmittag</a:t>
            </a:r>
          </a:p>
          <a:p>
            <a:pPr lvl="1"/>
            <a:r>
              <a:rPr lang="de-CH" dirty="0"/>
              <a:t>17.00 Uhr </a:t>
            </a:r>
            <a:r>
              <a:rPr lang="de-CH" dirty="0" err="1"/>
              <a:t>Schlussapéro</a:t>
            </a:r>
            <a:r>
              <a:rPr lang="de-CH" dirty="0"/>
              <a:t>, letzte Infos </a:t>
            </a:r>
            <a:r>
              <a:rPr lang="de-CH" dirty="0" err="1"/>
              <a:t>Eventtag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290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681E7-2F59-48E8-8E36-63B69EE7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Budget Kurstag CHF 9000.–</a:t>
            </a:r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EB7A6B8A-1BF9-4F20-B30E-5FD7C3B028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425206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5551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Inhaltsplatzhalter 26">
            <a:extLst>
              <a:ext uri="{FF2B5EF4-FFF2-40B4-BE49-F238E27FC236}">
                <a16:creationId xmlns:a16="http://schemas.microsoft.com/office/drawing/2014/main" id="{CA622518-2519-4070-8AB2-F66153DB9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3681E7-2F59-48E8-8E36-63B69EE7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Kurspartner</a:t>
            </a:r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C39666D-17DD-4A0B-84F3-648227FEB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874" y="3785610"/>
            <a:ext cx="2952495" cy="1510758"/>
          </a:xfrm>
          <a:prstGeom prst="rect">
            <a:avLst/>
          </a:prstGeom>
          <a:ln>
            <a:noFill/>
          </a:ln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907D4B1-B54E-4F73-92F4-30A981630C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197711" y="3785611"/>
            <a:ext cx="1437157" cy="1510758"/>
          </a:xfrm>
          <a:prstGeom prst="rect">
            <a:avLst/>
          </a:prstGeom>
          <a:ln>
            <a:noFill/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4932CBA-EF12-4ADB-914B-0194F6D89F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utout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1"/>
          <a:stretch/>
        </p:blipFill>
        <p:spPr>
          <a:xfrm>
            <a:off x="9183600" y="3785609"/>
            <a:ext cx="2013261" cy="1510758"/>
          </a:xfrm>
          <a:prstGeom prst="rect">
            <a:avLst/>
          </a:prstGeom>
        </p:spPr>
      </p:pic>
      <p:pic>
        <p:nvPicPr>
          <p:cNvPr id="25" name="Inhaltsplatzhalter 21">
            <a:extLst>
              <a:ext uri="{FF2B5EF4-FFF2-40B4-BE49-F238E27FC236}">
                <a16:creationId xmlns:a16="http://schemas.microsoft.com/office/drawing/2014/main" id="{4620FFFB-CFF5-4396-B05F-CA5662989C0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81978" y="3785609"/>
            <a:ext cx="1996350" cy="10406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13126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9235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A0EE48-D78C-4B30-818A-A004CE72B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 Tag 2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7BAC7C-46EB-47C0-ADFC-39A8B0FEF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CH" b="1" dirty="0" err="1"/>
              <a:t>Eventtag</a:t>
            </a:r>
            <a:r>
              <a:rPr lang="de-CH" b="1" dirty="0"/>
              <a:t>:</a:t>
            </a:r>
          </a:p>
          <a:p>
            <a:pPr lvl="1"/>
            <a:r>
              <a:rPr lang="de-CH" dirty="0"/>
              <a:t>Treffpunkt 6.30 Uhr Bahnhof Interlaken</a:t>
            </a:r>
            <a:endParaRPr lang="de-DE" dirty="0"/>
          </a:p>
          <a:p>
            <a:pPr lvl="1"/>
            <a:r>
              <a:rPr lang="de-DE" dirty="0" err="1"/>
              <a:t>Jungfraujoch</a:t>
            </a:r>
            <a:r>
              <a:rPr lang="de-DE" dirty="0"/>
              <a:t> mit Besichtigung Eispalast und Führung in Wetterstation</a:t>
            </a:r>
          </a:p>
          <a:p>
            <a:pPr lvl="1"/>
            <a:r>
              <a:rPr lang="de-DE" dirty="0"/>
              <a:t>Grill oder Lunch auf Kleine Scheidegg</a:t>
            </a:r>
          </a:p>
          <a:p>
            <a:pPr lvl="1"/>
            <a:r>
              <a:rPr lang="de-DE" dirty="0"/>
              <a:t>Wanderung von Kleine Scheidegg auf Männlichen</a:t>
            </a:r>
          </a:p>
          <a:p>
            <a:pPr lvl="1"/>
            <a:r>
              <a:rPr lang="de-DE" dirty="0"/>
              <a:t>Überraschungsabend im Eventlokal </a:t>
            </a:r>
            <a:r>
              <a:rPr lang="de-DE" dirty="0" err="1"/>
              <a:t>Rugen</a:t>
            </a:r>
            <a:endParaRPr lang="de-DE" dirty="0"/>
          </a:p>
        </p:txBody>
      </p:sp>
      <p:pic>
        <p:nvPicPr>
          <p:cNvPr id="5" name="gekuerzt-jungfraubahnen_jungfraujoch_2018-08-07">
            <a:hlinkClick r:id="" action="ppaction://media"/>
            <a:extLst>
              <a:ext uri="{FF2B5EF4-FFF2-40B4-BE49-F238E27FC236}">
                <a16:creationId xmlns:a16="http://schemas.microsoft.com/office/drawing/2014/main" id="{294AFC13-1D58-4A72-B5DF-D58CA3AC166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500" out="1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5231" y="4317310"/>
            <a:ext cx="11121538" cy="211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1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1E0352-D5BE-4BAD-A7FD-CB94EE028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 Eventabend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77E622-10A2-4901-8866-CFC5A3B5B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894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681E7-2F59-48E8-8E36-63B69EE7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Budget </a:t>
            </a:r>
            <a:r>
              <a:rPr lang="de-CH" dirty="0" err="1"/>
              <a:t>Eventtag</a:t>
            </a:r>
            <a:r>
              <a:rPr lang="de-CH" dirty="0"/>
              <a:t> CHF 21</a:t>
            </a:r>
            <a:r>
              <a:rPr lang="de-CH" sz="2800" dirty="0"/>
              <a:t> </a:t>
            </a:r>
            <a:r>
              <a:rPr lang="de-CH" dirty="0"/>
              <a:t>000.–</a:t>
            </a:r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EB7A6B8A-1BF9-4F20-B30E-5FD7C3B028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736816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3837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</Words>
  <PresentationFormat>Breitbild</PresentationFormat>
  <Paragraphs>28</Paragraphs>
  <Slides>8</Slides>
  <Notes>4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Jubiläumsanlass 2019</vt:lpstr>
      <vt:lpstr>Programm Tag 1</vt:lpstr>
      <vt:lpstr>Budget Kurstag CHF 9000.–</vt:lpstr>
      <vt:lpstr>Kurspartner</vt:lpstr>
      <vt:lpstr>PowerPoint-Präsentation</vt:lpstr>
      <vt:lpstr>Programm Tag 2</vt:lpstr>
      <vt:lpstr>Programm Eventabend</vt:lpstr>
      <vt:lpstr>Budget Eventtag CHF 21 000.–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2018-08-07T08:39:51Z</dcterms:created>
  <dcterms:modified xsi:type="dcterms:W3CDTF">2019-01-08T08:52:46Z</dcterms:modified>
</cp:coreProperties>
</file>