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5" r:id="rId4"/>
    <p:sldId id="258" r:id="rId5"/>
    <p:sldId id="261" r:id="rId6"/>
    <p:sldId id="257" r:id="rId7"/>
    <p:sldId id="263" r:id="rId8"/>
    <p:sldId id="264" r:id="rId9"/>
  </p:sldIdLst>
  <p:sldSz cx="12192000" cy="6858000"/>
  <p:notesSz cx="6858000" cy="9144000"/>
  <p:custShowLst>
    <p:custShow name="Neu" id="0">
      <p:sldLst>
        <p:sld r:id="rId2"/>
        <p:sld r:id="rId3"/>
        <p:sld r:id="rId6"/>
        <p:sld r:id="rId5"/>
        <p:sld r:id="rId7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9298" autoAdjust="0"/>
  </p:normalViewPr>
  <p:slideViewPr>
    <p:cSldViewPr snapToGrid="0">
      <p:cViewPr varScale="1">
        <p:scale>
          <a:sx n="87" d="100"/>
          <a:sy n="87" d="100"/>
        </p:scale>
        <p:origin x="13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0F2067-E411-4B90-92A5-4642FA8D0CF1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BFA63A0B-0E43-4AF3-8A4A-5EF6734DFBE8}">
      <dgm:prSet/>
      <dgm:spPr/>
      <dgm:t>
        <a:bodyPr/>
        <a:lstStyle/>
        <a:p>
          <a:r>
            <a:rPr lang="de-DE" b="1"/>
            <a:t>Beratung vor Ort</a:t>
          </a:r>
          <a:endParaRPr lang="de-DE"/>
        </a:p>
      </dgm:t>
    </dgm:pt>
    <dgm:pt modelId="{CD127409-1A8B-40A4-836D-383259185F8D}" type="parTrans" cxnId="{9B64049C-B566-458B-B48B-8951909DBB59}">
      <dgm:prSet/>
      <dgm:spPr/>
      <dgm:t>
        <a:bodyPr/>
        <a:lstStyle/>
        <a:p>
          <a:endParaRPr lang="de-DE"/>
        </a:p>
      </dgm:t>
    </dgm:pt>
    <dgm:pt modelId="{F6961AB1-0C22-447A-9F5A-9A581FA80C14}" type="sibTrans" cxnId="{9B64049C-B566-458B-B48B-8951909DBB59}">
      <dgm:prSet/>
      <dgm:spPr/>
      <dgm:t>
        <a:bodyPr/>
        <a:lstStyle/>
        <a:p>
          <a:endParaRPr lang="de-DE"/>
        </a:p>
      </dgm:t>
    </dgm:pt>
    <dgm:pt modelId="{99840F20-CB22-47F2-BC26-C7275D69091A}">
      <dgm:prSet/>
      <dgm:spPr/>
      <dgm:t>
        <a:bodyPr/>
        <a:lstStyle/>
        <a:p>
          <a:r>
            <a:rPr lang="de-DE" b="1"/>
            <a:t>Internetstation für die Recherche</a:t>
          </a:r>
          <a:endParaRPr lang="de-DE"/>
        </a:p>
      </dgm:t>
    </dgm:pt>
    <dgm:pt modelId="{BD88421F-B9E0-4749-BB7F-76FE085AF59A}" type="parTrans" cxnId="{90DF811A-2C32-40C2-B066-689BDEA3AFCF}">
      <dgm:prSet/>
      <dgm:spPr/>
      <dgm:t>
        <a:bodyPr/>
        <a:lstStyle/>
        <a:p>
          <a:endParaRPr lang="de-DE"/>
        </a:p>
      </dgm:t>
    </dgm:pt>
    <dgm:pt modelId="{42D0DEA1-E896-4FAE-9C1C-646222099364}" type="sibTrans" cxnId="{90DF811A-2C32-40C2-B066-689BDEA3AFCF}">
      <dgm:prSet/>
      <dgm:spPr/>
      <dgm:t>
        <a:bodyPr/>
        <a:lstStyle/>
        <a:p>
          <a:endParaRPr lang="de-DE"/>
        </a:p>
      </dgm:t>
    </dgm:pt>
    <dgm:pt modelId="{8C11CB24-3B65-4548-BA6A-7534D5AA1E42}">
      <dgm:prSet/>
      <dgm:spPr/>
      <dgm:t>
        <a:bodyPr/>
        <a:lstStyle/>
        <a:p>
          <a:r>
            <a:rPr lang="de-DE" b="1"/>
            <a:t>Kaffee-Leseecke</a:t>
          </a:r>
          <a:endParaRPr lang="de-DE"/>
        </a:p>
      </dgm:t>
    </dgm:pt>
    <dgm:pt modelId="{3A4F4731-584D-494F-B931-A388EEA13DDD}" type="parTrans" cxnId="{C9A8E164-B3A6-432D-A9F5-5DAF3CD9BCAD}">
      <dgm:prSet/>
      <dgm:spPr/>
      <dgm:t>
        <a:bodyPr/>
        <a:lstStyle/>
        <a:p>
          <a:endParaRPr lang="de-DE"/>
        </a:p>
      </dgm:t>
    </dgm:pt>
    <dgm:pt modelId="{9420C4E2-71D8-439F-A4ED-E1FA149AF6ED}" type="sibTrans" cxnId="{C9A8E164-B3A6-432D-A9F5-5DAF3CD9BCAD}">
      <dgm:prSet/>
      <dgm:spPr/>
      <dgm:t>
        <a:bodyPr/>
        <a:lstStyle/>
        <a:p>
          <a:endParaRPr lang="de-DE"/>
        </a:p>
      </dgm:t>
    </dgm:pt>
    <dgm:pt modelId="{E0065163-81B6-4A04-A516-7820C138F66E}">
      <dgm:prSet/>
      <dgm:spPr/>
      <dgm:t>
        <a:bodyPr/>
        <a:lstStyle/>
        <a:p>
          <a:r>
            <a:rPr lang="de-CH" b="1"/>
            <a:t>Auf dem Gemeindehausplatz an der frischen Luft</a:t>
          </a:r>
          <a:endParaRPr lang="de-DE"/>
        </a:p>
      </dgm:t>
    </dgm:pt>
    <dgm:pt modelId="{907CAFCB-3DC9-452C-BEC6-06333B6EE275}" type="parTrans" cxnId="{36354E16-7CD1-4CEF-BFFF-A3FF4DC8BFAF}">
      <dgm:prSet/>
      <dgm:spPr/>
      <dgm:t>
        <a:bodyPr/>
        <a:lstStyle/>
        <a:p>
          <a:endParaRPr lang="de-DE"/>
        </a:p>
      </dgm:t>
    </dgm:pt>
    <dgm:pt modelId="{FF205A24-9B78-4212-B04A-62D62A832E8C}" type="sibTrans" cxnId="{36354E16-7CD1-4CEF-BFFF-A3FF4DC8BFAF}">
      <dgm:prSet/>
      <dgm:spPr/>
      <dgm:t>
        <a:bodyPr/>
        <a:lstStyle/>
        <a:p>
          <a:endParaRPr lang="de-DE"/>
        </a:p>
      </dgm:t>
    </dgm:pt>
    <dgm:pt modelId="{0459AF14-A59F-4FAE-B36A-49171FCC30DD}" type="pres">
      <dgm:prSet presAssocID="{120F2067-E411-4B90-92A5-4642FA8D0CF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4BCAE390-9F78-4DD0-8BAF-0F1FA8A1048B}" type="pres">
      <dgm:prSet presAssocID="{BFA63A0B-0E43-4AF3-8A4A-5EF6734DFBE8}" presName="circle1" presStyleLbl="node1" presStyleIdx="0" presStyleCnt="4"/>
      <dgm:spPr/>
    </dgm:pt>
    <dgm:pt modelId="{B4F7CB33-DDB9-44ED-A4D8-8462307096F4}" type="pres">
      <dgm:prSet presAssocID="{BFA63A0B-0E43-4AF3-8A4A-5EF6734DFBE8}" presName="space" presStyleCnt="0"/>
      <dgm:spPr/>
    </dgm:pt>
    <dgm:pt modelId="{DF8B51FB-1803-4432-A37E-50F1732C45F4}" type="pres">
      <dgm:prSet presAssocID="{BFA63A0B-0E43-4AF3-8A4A-5EF6734DFBE8}" presName="rect1" presStyleLbl="alignAcc1" presStyleIdx="0" presStyleCnt="4"/>
      <dgm:spPr/>
    </dgm:pt>
    <dgm:pt modelId="{19A714CE-1D1A-41C1-9FB0-E986CCA12646}" type="pres">
      <dgm:prSet presAssocID="{99840F20-CB22-47F2-BC26-C7275D69091A}" presName="vertSpace2" presStyleLbl="node1" presStyleIdx="0" presStyleCnt="4"/>
      <dgm:spPr/>
    </dgm:pt>
    <dgm:pt modelId="{53767944-8339-49AB-A18F-8C9D05075B0C}" type="pres">
      <dgm:prSet presAssocID="{99840F20-CB22-47F2-BC26-C7275D69091A}" presName="circle2" presStyleLbl="node1" presStyleIdx="1" presStyleCnt="4"/>
      <dgm:spPr/>
    </dgm:pt>
    <dgm:pt modelId="{94D2ACF0-06A7-4839-AD89-8B92DB0C956D}" type="pres">
      <dgm:prSet presAssocID="{99840F20-CB22-47F2-BC26-C7275D69091A}" presName="rect2" presStyleLbl="alignAcc1" presStyleIdx="1" presStyleCnt="4"/>
      <dgm:spPr/>
    </dgm:pt>
    <dgm:pt modelId="{89D8209A-B359-43BC-8CE4-DE92C5F36201}" type="pres">
      <dgm:prSet presAssocID="{8C11CB24-3B65-4548-BA6A-7534D5AA1E42}" presName="vertSpace3" presStyleLbl="node1" presStyleIdx="1" presStyleCnt="4"/>
      <dgm:spPr/>
    </dgm:pt>
    <dgm:pt modelId="{CBE99DB2-A35A-4506-B438-75B1B6EAE265}" type="pres">
      <dgm:prSet presAssocID="{8C11CB24-3B65-4548-BA6A-7534D5AA1E42}" presName="circle3" presStyleLbl="node1" presStyleIdx="2" presStyleCnt="4"/>
      <dgm:spPr/>
    </dgm:pt>
    <dgm:pt modelId="{1AA61E3B-8ED6-42A8-B328-19D5100EDEBE}" type="pres">
      <dgm:prSet presAssocID="{8C11CB24-3B65-4548-BA6A-7534D5AA1E42}" presName="rect3" presStyleLbl="alignAcc1" presStyleIdx="2" presStyleCnt="4"/>
      <dgm:spPr/>
    </dgm:pt>
    <dgm:pt modelId="{1D0380C5-45CC-42BD-9311-CF4A23426675}" type="pres">
      <dgm:prSet presAssocID="{E0065163-81B6-4A04-A516-7820C138F66E}" presName="vertSpace4" presStyleLbl="node1" presStyleIdx="2" presStyleCnt="4"/>
      <dgm:spPr/>
    </dgm:pt>
    <dgm:pt modelId="{03E1E143-25E4-462A-BF8A-108659D9D996}" type="pres">
      <dgm:prSet presAssocID="{E0065163-81B6-4A04-A516-7820C138F66E}" presName="circle4" presStyleLbl="node1" presStyleIdx="3" presStyleCnt="4"/>
      <dgm:spPr/>
    </dgm:pt>
    <dgm:pt modelId="{5DD7C5E9-9335-4A5B-9892-6FC168177018}" type="pres">
      <dgm:prSet presAssocID="{E0065163-81B6-4A04-A516-7820C138F66E}" presName="rect4" presStyleLbl="alignAcc1" presStyleIdx="3" presStyleCnt="4"/>
      <dgm:spPr/>
    </dgm:pt>
    <dgm:pt modelId="{18D695E1-016F-4394-BE1A-D8A2D4444B3C}" type="pres">
      <dgm:prSet presAssocID="{BFA63A0B-0E43-4AF3-8A4A-5EF6734DFBE8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E41E83F4-98AA-4DFA-AA08-4BE23DBDBEA7}" type="pres">
      <dgm:prSet presAssocID="{99840F20-CB22-47F2-BC26-C7275D69091A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00E3D166-6D38-4F06-9E32-F7CF9CF15A3D}" type="pres">
      <dgm:prSet presAssocID="{8C11CB24-3B65-4548-BA6A-7534D5AA1E42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E2873E3D-9208-48C6-A7F7-17C7EE89CEAC}" type="pres">
      <dgm:prSet presAssocID="{E0065163-81B6-4A04-A516-7820C138F66E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36354E16-7CD1-4CEF-BFFF-A3FF4DC8BFAF}" srcId="{120F2067-E411-4B90-92A5-4642FA8D0CF1}" destId="{E0065163-81B6-4A04-A516-7820C138F66E}" srcOrd="3" destOrd="0" parTransId="{907CAFCB-3DC9-452C-BEC6-06333B6EE275}" sibTransId="{FF205A24-9B78-4212-B04A-62D62A832E8C}"/>
    <dgm:cxn modelId="{90DF811A-2C32-40C2-B066-689BDEA3AFCF}" srcId="{120F2067-E411-4B90-92A5-4642FA8D0CF1}" destId="{99840F20-CB22-47F2-BC26-C7275D69091A}" srcOrd="1" destOrd="0" parTransId="{BD88421F-B9E0-4749-BB7F-76FE085AF59A}" sibTransId="{42D0DEA1-E896-4FAE-9C1C-646222099364}"/>
    <dgm:cxn modelId="{488A312F-CEFD-4344-8724-6109AA36052A}" type="presOf" srcId="{120F2067-E411-4B90-92A5-4642FA8D0CF1}" destId="{0459AF14-A59F-4FAE-B36A-49171FCC30DD}" srcOrd="0" destOrd="0" presId="urn:microsoft.com/office/officeart/2005/8/layout/target3"/>
    <dgm:cxn modelId="{616A9438-A273-4C76-9E47-572BB27C5CB9}" type="presOf" srcId="{8C11CB24-3B65-4548-BA6A-7534D5AA1E42}" destId="{00E3D166-6D38-4F06-9E32-F7CF9CF15A3D}" srcOrd="1" destOrd="0" presId="urn:microsoft.com/office/officeart/2005/8/layout/target3"/>
    <dgm:cxn modelId="{2A77B15C-12A1-4033-8834-73CEB7EC5950}" type="presOf" srcId="{8C11CB24-3B65-4548-BA6A-7534D5AA1E42}" destId="{1AA61E3B-8ED6-42A8-B328-19D5100EDEBE}" srcOrd="0" destOrd="0" presId="urn:microsoft.com/office/officeart/2005/8/layout/target3"/>
    <dgm:cxn modelId="{C9A8E164-B3A6-432D-A9F5-5DAF3CD9BCAD}" srcId="{120F2067-E411-4B90-92A5-4642FA8D0CF1}" destId="{8C11CB24-3B65-4548-BA6A-7534D5AA1E42}" srcOrd="2" destOrd="0" parTransId="{3A4F4731-584D-494F-B931-A388EEA13DDD}" sibTransId="{9420C4E2-71D8-439F-A4ED-E1FA149AF6ED}"/>
    <dgm:cxn modelId="{C7636655-E9EB-4BB3-B0AD-330B95123776}" type="presOf" srcId="{BFA63A0B-0E43-4AF3-8A4A-5EF6734DFBE8}" destId="{DF8B51FB-1803-4432-A37E-50F1732C45F4}" srcOrd="0" destOrd="0" presId="urn:microsoft.com/office/officeart/2005/8/layout/target3"/>
    <dgm:cxn modelId="{54E48075-41C9-4E6E-AFB1-0D8C3FA5E9EE}" type="presOf" srcId="{E0065163-81B6-4A04-A516-7820C138F66E}" destId="{5DD7C5E9-9335-4A5B-9892-6FC168177018}" srcOrd="0" destOrd="0" presId="urn:microsoft.com/office/officeart/2005/8/layout/target3"/>
    <dgm:cxn modelId="{8DAF0588-B986-45FC-85E6-767D9173A6B6}" type="presOf" srcId="{99840F20-CB22-47F2-BC26-C7275D69091A}" destId="{E41E83F4-98AA-4DFA-AA08-4BE23DBDBEA7}" srcOrd="1" destOrd="0" presId="urn:microsoft.com/office/officeart/2005/8/layout/target3"/>
    <dgm:cxn modelId="{3743B99A-C691-4534-9DAE-F9D3844955E2}" type="presOf" srcId="{E0065163-81B6-4A04-A516-7820C138F66E}" destId="{E2873E3D-9208-48C6-A7F7-17C7EE89CEAC}" srcOrd="1" destOrd="0" presId="urn:microsoft.com/office/officeart/2005/8/layout/target3"/>
    <dgm:cxn modelId="{9B64049C-B566-458B-B48B-8951909DBB59}" srcId="{120F2067-E411-4B90-92A5-4642FA8D0CF1}" destId="{BFA63A0B-0E43-4AF3-8A4A-5EF6734DFBE8}" srcOrd="0" destOrd="0" parTransId="{CD127409-1A8B-40A4-836D-383259185F8D}" sibTransId="{F6961AB1-0C22-447A-9F5A-9A581FA80C14}"/>
    <dgm:cxn modelId="{1323B4AF-8C3B-47C5-95B6-48C59AD140A6}" type="presOf" srcId="{99840F20-CB22-47F2-BC26-C7275D69091A}" destId="{94D2ACF0-06A7-4839-AD89-8B92DB0C956D}" srcOrd="0" destOrd="0" presId="urn:microsoft.com/office/officeart/2005/8/layout/target3"/>
    <dgm:cxn modelId="{B5C1F0C1-51CC-4CF4-B282-B5D9D8E331F2}" type="presOf" srcId="{BFA63A0B-0E43-4AF3-8A4A-5EF6734DFBE8}" destId="{18D695E1-016F-4394-BE1A-D8A2D4444B3C}" srcOrd="1" destOrd="0" presId="urn:microsoft.com/office/officeart/2005/8/layout/target3"/>
    <dgm:cxn modelId="{C5F9C732-6341-4C31-8ABD-A1DF78F2E19F}" type="presParOf" srcId="{0459AF14-A59F-4FAE-B36A-49171FCC30DD}" destId="{4BCAE390-9F78-4DD0-8BAF-0F1FA8A1048B}" srcOrd="0" destOrd="0" presId="urn:microsoft.com/office/officeart/2005/8/layout/target3"/>
    <dgm:cxn modelId="{5C084CAC-0F2B-44E6-8548-4C09179CD5A3}" type="presParOf" srcId="{0459AF14-A59F-4FAE-B36A-49171FCC30DD}" destId="{B4F7CB33-DDB9-44ED-A4D8-8462307096F4}" srcOrd="1" destOrd="0" presId="urn:microsoft.com/office/officeart/2005/8/layout/target3"/>
    <dgm:cxn modelId="{4FDFA1A7-384E-4687-8259-550B3D76755E}" type="presParOf" srcId="{0459AF14-A59F-4FAE-B36A-49171FCC30DD}" destId="{DF8B51FB-1803-4432-A37E-50F1732C45F4}" srcOrd="2" destOrd="0" presId="urn:microsoft.com/office/officeart/2005/8/layout/target3"/>
    <dgm:cxn modelId="{EDA9642D-381D-4D7A-BA8D-BB917808D429}" type="presParOf" srcId="{0459AF14-A59F-4FAE-B36A-49171FCC30DD}" destId="{19A714CE-1D1A-41C1-9FB0-E986CCA12646}" srcOrd="3" destOrd="0" presId="urn:microsoft.com/office/officeart/2005/8/layout/target3"/>
    <dgm:cxn modelId="{B0B3A6FA-B39B-4A48-8F1F-62E4B0CB48E1}" type="presParOf" srcId="{0459AF14-A59F-4FAE-B36A-49171FCC30DD}" destId="{53767944-8339-49AB-A18F-8C9D05075B0C}" srcOrd="4" destOrd="0" presId="urn:microsoft.com/office/officeart/2005/8/layout/target3"/>
    <dgm:cxn modelId="{93ED5538-C6C2-467D-AFC2-E29D896E1D7A}" type="presParOf" srcId="{0459AF14-A59F-4FAE-B36A-49171FCC30DD}" destId="{94D2ACF0-06A7-4839-AD89-8B92DB0C956D}" srcOrd="5" destOrd="0" presId="urn:microsoft.com/office/officeart/2005/8/layout/target3"/>
    <dgm:cxn modelId="{2239AFF8-9E74-4AA0-9F76-DB16597EEA80}" type="presParOf" srcId="{0459AF14-A59F-4FAE-B36A-49171FCC30DD}" destId="{89D8209A-B359-43BC-8CE4-DE92C5F36201}" srcOrd="6" destOrd="0" presId="urn:microsoft.com/office/officeart/2005/8/layout/target3"/>
    <dgm:cxn modelId="{0464CA4E-97BB-45CF-AAF0-481108E894FF}" type="presParOf" srcId="{0459AF14-A59F-4FAE-B36A-49171FCC30DD}" destId="{CBE99DB2-A35A-4506-B438-75B1B6EAE265}" srcOrd="7" destOrd="0" presId="urn:microsoft.com/office/officeart/2005/8/layout/target3"/>
    <dgm:cxn modelId="{6D08FD78-F3BC-4F2D-B907-2A870F5C0423}" type="presParOf" srcId="{0459AF14-A59F-4FAE-B36A-49171FCC30DD}" destId="{1AA61E3B-8ED6-42A8-B328-19D5100EDEBE}" srcOrd="8" destOrd="0" presId="urn:microsoft.com/office/officeart/2005/8/layout/target3"/>
    <dgm:cxn modelId="{2E683902-7A99-44EC-8B23-FF842D39F6C5}" type="presParOf" srcId="{0459AF14-A59F-4FAE-B36A-49171FCC30DD}" destId="{1D0380C5-45CC-42BD-9311-CF4A23426675}" srcOrd="9" destOrd="0" presId="urn:microsoft.com/office/officeart/2005/8/layout/target3"/>
    <dgm:cxn modelId="{8B51641D-521E-444C-A504-03AC64C7F6D4}" type="presParOf" srcId="{0459AF14-A59F-4FAE-B36A-49171FCC30DD}" destId="{03E1E143-25E4-462A-BF8A-108659D9D996}" srcOrd="10" destOrd="0" presId="urn:microsoft.com/office/officeart/2005/8/layout/target3"/>
    <dgm:cxn modelId="{1100827C-3449-49FA-91CC-926224FC972A}" type="presParOf" srcId="{0459AF14-A59F-4FAE-B36A-49171FCC30DD}" destId="{5DD7C5E9-9335-4A5B-9892-6FC168177018}" srcOrd="11" destOrd="0" presId="urn:microsoft.com/office/officeart/2005/8/layout/target3"/>
    <dgm:cxn modelId="{858DCCA1-90F5-416E-B9AF-6835C8B7CA99}" type="presParOf" srcId="{0459AF14-A59F-4FAE-B36A-49171FCC30DD}" destId="{18D695E1-016F-4394-BE1A-D8A2D4444B3C}" srcOrd="12" destOrd="0" presId="urn:microsoft.com/office/officeart/2005/8/layout/target3"/>
    <dgm:cxn modelId="{21B4185F-2760-4BCA-9538-161AAF6DA88D}" type="presParOf" srcId="{0459AF14-A59F-4FAE-B36A-49171FCC30DD}" destId="{E41E83F4-98AA-4DFA-AA08-4BE23DBDBEA7}" srcOrd="13" destOrd="0" presId="urn:microsoft.com/office/officeart/2005/8/layout/target3"/>
    <dgm:cxn modelId="{C89F9E0D-08D8-4948-BBCE-81D7394A3720}" type="presParOf" srcId="{0459AF14-A59F-4FAE-B36A-49171FCC30DD}" destId="{00E3D166-6D38-4F06-9E32-F7CF9CF15A3D}" srcOrd="14" destOrd="0" presId="urn:microsoft.com/office/officeart/2005/8/layout/target3"/>
    <dgm:cxn modelId="{5A78FE71-0998-4C55-8357-571D6DE33AF6}" type="presParOf" srcId="{0459AF14-A59F-4FAE-B36A-49171FCC30DD}" destId="{E2873E3D-9208-48C6-A7F7-17C7EE89CEAC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CAE390-9F78-4DD0-8BAF-0F1FA8A1048B}">
      <dsp:nvSpPr>
        <dsp:cNvPr id="0" name=""/>
        <dsp:cNvSpPr/>
      </dsp:nvSpPr>
      <dsp:spPr>
        <a:xfrm>
          <a:off x="0" y="0"/>
          <a:ext cx="3615267" cy="36152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8B51FB-1803-4432-A37E-50F1732C45F4}">
      <dsp:nvSpPr>
        <dsp:cNvPr id="0" name=""/>
        <dsp:cNvSpPr/>
      </dsp:nvSpPr>
      <dsp:spPr>
        <a:xfrm>
          <a:off x="1807633" y="0"/>
          <a:ext cx="6726766" cy="36152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100" b="1" kern="1200"/>
            <a:t>Beratung vor Ort</a:t>
          </a:r>
          <a:endParaRPr lang="de-DE" sz="2100" kern="1200"/>
        </a:p>
      </dsp:txBody>
      <dsp:txXfrm>
        <a:off x="1807633" y="0"/>
        <a:ext cx="6726766" cy="768244"/>
      </dsp:txXfrm>
    </dsp:sp>
    <dsp:sp modelId="{53767944-8339-49AB-A18F-8C9D05075B0C}">
      <dsp:nvSpPr>
        <dsp:cNvPr id="0" name=""/>
        <dsp:cNvSpPr/>
      </dsp:nvSpPr>
      <dsp:spPr>
        <a:xfrm>
          <a:off x="474503" y="768244"/>
          <a:ext cx="2666259" cy="266625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D2ACF0-06A7-4839-AD89-8B92DB0C956D}">
      <dsp:nvSpPr>
        <dsp:cNvPr id="0" name=""/>
        <dsp:cNvSpPr/>
      </dsp:nvSpPr>
      <dsp:spPr>
        <a:xfrm>
          <a:off x="1807633" y="768244"/>
          <a:ext cx="6726766" cy="26662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100" b="1" kern="1200"/>
            <a:t>Internetstation für die Recherche</a:t>
          </a:r>
          <a:endParaRPr lang="de-DE" sz="2100" kern="1200"/>
        </a:p>
      </dsp:txBody>
      <dsp:txXfrm>
        <a:off x="1807633" y="768244"/>
        <a:ext cx="6726766" cy="768244"/>
      </dsp:txXfrm>
    </dsp:sp>
    <dsp:sp modelId="{CBE99DB2-A35A-4506-B438-75B1B6EAE265}">
      <dsp:nvSpPr>
        <dsp:cNvPr id="0" name=""/>
        <dsp:cNvSpPr/>
      </dsp:nvSpPr>
      <dsp:spPr>
        <a:xfrm>
          <a:off x="949007" y="1536488"/>
          <a:ext cx="1717251" cy="171725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A61E3B-8ED6-42A8-B328-19D5100EDEBE}">
      <dsp:nvSpPr>
        <dsp:cNvPr id="0" name=""/>
        <dsp:cNvSpPr/>
      </dsp:nvSpPr>
      <dsp:spPr>
        <a:xfrm>
          <a:off x="1807633" y="1536488"/>
          <a:ext cx="6726766" cy="17172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100" b="1" kern="1200"/>
            <a:t>Kaffee-Leseecke</a:t>
          </a:r>
          <a:endParaRPr lang="de-DE" sz="2100" kern="1200"/>
        </a:p>
      </dsp:txBody>
      <dsp:txXfrm>
        <a:off x="1807633" y="1536488"/>
        <a:ext cx="6726766" cy="768244"/>
      </dsp:txXfrm>
    </dsp:sp>
    <dsp:sp modelId="{03E1E143-25E4-462A-BF8A-108659D9D996}">
      <dsp:nvSpPr>
        <dsp:cNvPr id="0" name=""/>
        <dsp:cNvSpPr/>
      </dsp:nvSpPr>
      <dsp:spPr>
        <a:xfrm>
          <a:off x="1423511" y="2304732"/>
          <a:ext cx="768244" cy="76824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D7C5E9-9335-4A5B-9892-6FC168177018}">
      <dsp:nvSpPr>
        <dsp:cNvPr id="0" name=""/>
        <dsp:cNvSpPr/>
      </dsp:nvSpPr>
      <dsp:spPr>
        <a:xfrm>
          <a:off x="1807633" y="2304732"/>
          <a:ext cx="6726766" cy="7682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100" b="1" kern="1200"/>
            <a:t>Auf dem Gemeindehausplatz an der frischen Luft</a:t>
          </a:r>
          <a:endParaRPr lang="de-DE" sz="2100" kern="1200"/>
        </a:p>
      </dsp:txBody>
      <dsp:txXfrm>
        <a:off x="1807633" y="2304732"/>
        <a:ext cx="6726766" cy="7682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9431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4BF7AC0-A5AC-43F7-A4BC-5689CDBCDD2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6200" y="984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A5245-8FB2-4FB5-BF0B-0D315036D4AC}" type="datetimeFigureOut">
              <a:rPr lang="de-DE" smtClean="0"/>
              <a:t>08.11.2018</a:t>
            </a:fld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03633CB-AA31-44AD-8BB7-5DAD8E97D3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74772" y="867537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1833E-4A20-44FC-B616-EF6BFB09F1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0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Bücher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Zeitschriften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E-Books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Audio-CDs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Video-DVDs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1833E-4A20-44FC-B616-EF6BFB09F16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477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id="{E16B378E-E4EF-4DE2-BDD0-31B8301EE1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9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28600"/>
            <a:ext cx="7590632" cy="14998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85344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85344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13A87DD-E057-4FF2-9A25-7BA3D3E7871E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363200" y="253360"/>
            <a:ext cx="1721751" cy="432440"/>
          </a:xfrm>
          <a:prstGeom prst="rect">
            <a:avLst/>
          </a:prstGeom>
          <a:solidFill>
            <a:schemeClr val="tx1"/>
          </a:solidFill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E111DC-BDD5-4B22-AEC4-898DFE03D6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Gemeindebibliothek Ebikon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CD8C39F-4AF3-40F6-8D3A-6042C304F4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Zentralstrasse</a:t>
            </a:r>
            <a:r>
              <a:rPr lang="de-DE" dirty="0"/>
              <a:t> 13</a:t>
            </a:r>
            <a:br>
              <a:rPr lang="de-DE" dirty="0"/>
            </a:br>
            <a:r>
              <a:rPr lang="de-DE" dirty="0"/>
              <a:t>6030 Ebikon</a:t>
            </a:r>
          </a:p>
        </p:txBody>
      </p:sp>
    </p:spTree>
    <p:extLst>
      <p:ext uri="{BB962C8B-B14F-4D97-AF65-F5344CB8AC3E}">
        <p14:creationId xmlns:p14="http://schemas.microsoft.com/office/powerpoint/2010/main" val="410767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1B47E-EAB7-4FB8-8420-0D973ECA3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Unser Standort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E6088BD-0386-47E5-8103-D401BAE35F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562" y="616518"/>
            <a:ext cx="5716588" cy="4024763"/>
          </a:xfr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60E6A32C-547C-4C4F-A9B6-89208ECF1FF1}"/>
              </a:ext>
            </a:extLst>
          </p:cNvPr>
          <p:cNvSpPr/>
          <p:nvPr/>
        </p:nvSpPr>
        <p:spPr>
          <a:xfrm>
            <a:off x="4368381" y="2467154"/>
            <a:ext cx="247829" cy="24782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855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D3A712-F034-4322-8E58-4EE3DE871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Besuch in der Bibliothek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E91784E-188B-4F67-8B2A-A4E6D00026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2000"/>
            <a:ext cx="2654861" cy="2342372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9893A4F-0F25-4702-BB71-2DC5D731E9FF}"/>
              </a:ext>
            </a:extLst>
          </p:cNvPr>
          <p:cNvGrpSpPr/>
          <p:nvPr/>
        </p:nvGrpSpPr>
        <p:grpSpPr>
          <a:xfrm>
            <a:off x="3313702" y="794372"/>
            <a:ext cx="5564596" cy="3777648"/>
            <a:chOff x="3226280" y="794372"/>
            <a:chExt cx="5564596" cy="3777648"/>
          </a:xfrm>
        </p:grpSpPr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3CFDCCA4-C4D3-4049-A237-A74D1BA4F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2268" y="2772020"/>
              <a:ext cx="2702158" cy="1800000"/>
            </a:xfrm>
            <a:prstGeom prst="rect">
              <a:avLst/>
            </a:prstGeom>
          </p:spPr>
        </p:pic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6AEFA186-83FB-4E2B-9681-CE8C6E3AF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88718" y="2772020"/>
              <a:ext cx="2702158" cy="1800000"/>
            </a:xfrm>
            <a:prstGeom prst="rect">
              <a:avLst/>
            </a:prstGeom>
          </p:spPr>
        </p:pic>
        <p:pic>
          <p:nvPicPr>
            <p:cNvPr id="38" name="Grafik 37">
              <a:extLst>
                <a:ext uri="{FF2B5EF4-FFF2-40B4-BE49-F238E27FC236}">
                  <a16:creationId xmlns:a16="http://schemas.microsoft.com/office/drawing/2014/main" id="{1B9AC2C5-9DB8-46D8-AE48-1E703D39B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26280" y="794372"/>
              <a:ext cx="2702865" cy="1800000"/>
            </a:xfrm>
            <a:prstGeom prst="rect">
              <a:avLst/>
            </a:prstGeom>
          </p:spPr>
        </p:pic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B8D1DCBB-866C-41BF-9D74-A78714631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8156" y="796052"/>
              <a:ext cx="2712720" cy="1798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7682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79AE5-D9F2-41FA-B0AA-64C1208A1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Öffnungszeiten</a:t>
            </a:r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79018555-1D23-42FC-B696-57B0C7CD747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1315621"/>
              </p:ext>
            </p:extLst>
          </p:nvPr>
        </p:nvGraphicFramePr>
        <p:xfrm>
          <a:off x="684213" y="1394460"/>
          <a:ext cx="493712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8563">
                  <a:extLst>
                    <a:ext uri="{9D8B030D-6E8A-4147-A177-3AD203B41FA5}">
                      <a16:colId xmlns:a16="http://schemas.microsoft.com/office/drawing/2014/main" val="1161876251"/>
                    </a:ext>
                  </a:extLst>
                </a:gridCol>
                <a:gridCol w="2468563">
                  <a:extLst>
                    <a:ext uri="{9D8B030D-6E8A-4147-A177-3AD203B41FA5}">
                      <a16:colId xmlns:a16="http://schemas.microsoft.com/office/drawing/2014/main" val="310594120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Normale Öffnungszeiten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214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Montag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Geschlossen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029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Dienstag–Freitag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625475" algn="r"/>
                          <a:tab pos="2155825" algn="r"/>
                        </a:tabLst>
                      </a:pPr>
                      <a:r>
                        <a:rPr lang="de-CH" dirty="0"/>
                        <a:t>9–12		15–18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30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Samstag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9–12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554895"/>
                  </a:ext>
                </a:extLst>
              </a:tr>
            </a:tbl>
          </a:graphicData>
        </a:graphic>
      </p:graphicFrame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38095074-62F0-4D33-B30E-29BAB98F566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02318779"/>
              </p:ext>
            </p:extLst>
          </p:nvPr>
        </p:nvGraphicFramePr>
        <p:xfrm>
          <a:off x="5808663" y="1394460"/>
          <a:ext cx="49339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6975">
                  <a:extLst>
                    <a:ext uri="{9D8B030D-6E8A-4147-A177-3AD203B41FA5}">
                      <a16:colId xmlns:a16="http://schemas.microsoft.com/office/drawing/2014/main" val="3299970585"/>
                    </a:ext>
                  </a:extLst>
                </a:gridCol>
                <a:gridCol w="2466975">
                  <a:extLst>
                    <a:ext uri="{9D8B030D-6E8A-4147-A177-3AD203B41FA5}">
                      <a16:colId xmlns:a16="http://schemas.microsoft.com/office/drawing/2014/main" val="41972141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Schulferien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797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Dienstag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9–12		15–18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572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Freitag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9–12		15–18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16739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Vor Feiertag ab 17 Uhr geschlossen. 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783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364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928AE4-1671-4785-907F-AC77576BB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Ausleihtarife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83CC5F38-05E0-4F6F-A31B-18D0254C06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6798343"/>
              </p:ext>
            </p:extLst>
          </p:nvPr>
        </p:nvGraphicFramePr>
        <p:xfrm>
          <a:off x="684213" y="685800"/>
          <a:ext cx="842351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03515">
                  <a:extLst>
                    <a:ext uri="{9D8B030D-6E8A-4147-A177-3AD203B41FA5}">
                      <a16:colId xmlns:a16="http://schemas.microsoft.com/office/drawing/2014/main" val="1493411329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73726747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Tarife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87303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CH" b="1" dirty="0"/>
                        <a:t>Benutzerkarte</a:t>
                      </a:r>
                      <a:endParaRPr lang="de-DE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832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Neu-Einschreibungen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3054350" algn="l"/>
                          <a:tab pos="3856038" algn="dec"/>
                        </a:tabLst>
                      </a:pPr>
                      <a:r>
                        <a:rPr lang="de-CH" dirty="0"/>
                        <a:t>gratis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333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Einzel-Abo Jugend (bis 16 Jahre)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2690813" algn="l"/>
                          <a:tab pos="3770313" algn="dec"/>
                        </a:tabLst>
                      </a:pPr>
                      <a:r>
                        <a:rPr lang="de-CH" dirty="0"/>
                        <a:t>CHF 30.–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053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Personen in Ausbildung (bis 25 Jahre)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 dirty="0"/>
                        <a:t>CHF 30.–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144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Einzel-Abo Erwachsene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 dirty="0"/>
                        <a:t>CHF 55.–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756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Paar-Abo/</a:t>
                      </a:r>
                      <a:r>
                        <a:rPr lang="de-DE" dirty="0" err="1"/>
                        <a:t>Grosseltern</a:t>
                      </a:r>
                      <a:r>
                        <a:rPr lang="de-DE" dirty="0"/>
                        <a:t>-Abo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 dirty="0"/>
                        <a:t>CHF 75.–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14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Familien-Abo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 dirty="0"/>
                        <a:t>CHF 100.–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140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b="1" dirty="0"/>
                        <a:t>Einzelausleihe (ohne Abo) pro Medium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/>
                        <a:t>CHF </a:t>
                      </a:r>
                      <a:r>
                        <a:rPr lang="de-CH" dirty="0"/>
                        <a:t>5.–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323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1726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BFA3E-A88C-4C3F-9D7D-B3B535455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Besondere Angebote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B8087303-9BB9-4D30-8CB6-D029D03C7F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367093"/>
              </p:ext>
            </p:extLst>
          </p:nvPr>
        </p:nvGraphicFramePr>
        <p:xfrm>
          <a:off x="684212" y="685800"/>
          <a:ext cx="8534400" cy="3615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9151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AD97DB-A1AB-40AD-9C4C-C5DAC8798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Medienvielfalt</a:t>
            </a:r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B740A2B2-0930-458A-AE56-56F29D25B7B0}"/>
              </a:ext>
            </a:extLst>
          </p:cNvPr>
          <p:cNvGrpSpPr/>
          <p:nvPr/>
        </p:nvGrpSpPr>
        <p:grpSpPr>
          <a:xfrm>
            <a:off x="4445088" y="507172"/>
            <a:ext cx="1602148" cy="2738090"/>
            <a:chOff x="4445088" y="507172"/>
            <a:chExt cx="1602148" cy="2738090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B6AEFC3-CBD7-43FB-A51C-294D66977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6821" t="551" r="2484"/>
            <a:stretch/>
          </p:blipFill>
          <p:spPr>
            <a:xfrm>
              <a:off x="4489286" y="507172"/>
              <a:ext cx="1557950" cy="21996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D464AF2F-A6D6-4826-AA3B-4897F3B120DE}"/>
                </a:ext>
              </a:extLst>
            </p:cNvPr>
            <p:cNvSpPr txBox="1"/>
            <p:nvPr/>
          </p:nvSpPr>
          <p:spPr>
            <a:xfrm>
              <a:off x="4445088" y="2866013"/>
              <a:ext cx="1557950" cy="379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/>
                <a:t>Zeitschriften</a:t>
              </a: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39844497-0000-4894-BBFE-2B4BE39AD0F5}"/>
              </a:ext>
            </a:extLst>
          </p:cNvPr>
          <p:cNvGrpSpPr/>
          <p:nvPr/>
        </p:nvGrpSpPr>
        <p:grpSpPr>
          <a:xfrm>
            <a:off x="6406765" y="3277027"/>
            <a:ext cx="1557950" cy="1781060"/>
            <a:chOff x="6406765" y="3277027"/>
            <a:chExt cx="1557950" cy="1781060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3C26F731-6377-4E55-A08A-CAE0E3827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91030" y="3277027"/>
              <a:ext cx="1237021" cy="1224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45165BEF-27CB-44B8-B91F-506F6B2DC96F}"/>
                </a:ext>
              </a:extLst>
            </p:cNvPr>
            <p:cNvSpPr txBox="1"/>
            <p:nvPr/>
          </p:nvSpPr>
          <p:spPr>
            <a:xfrm>
              <a:off x="6406765" y="4678838"/>
              <a:ext cx="1557950" cy="379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/>
                <a:t>Audio-CDs</a:t>
              </a:r>
            </a:p>
          </p:txBody>
        </p:sp>
      </p:grp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73D889B8-7E69-4F8C-9A51-CC6AA93D4A3D}"/>
              </a:ext>
            </a:extLst>
          </p:cNvPr>
          <p:cNvGrpSpPr/>
          <p:nvPr/>
        </p:nvGrpSpPr>
        <p:grpSpPr>
          <a:xfrm>
            <a:off x="8011898" y="2753285"/>
            <a:ext cx="1557950" cy="2304802"/>
            <a:chOff x="8011898" y="2753285"/>
            <a:chExt cx="1557950" cy="2304802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DCDF3B38-9D5A-4F7B-84A8-030A1B1594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71673" y="2753285"/>
              <a:ext cx="1238400" cy="174774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6DF28F35-50A7-4A29-9984-E047AC037F6A}"/>
                </a:ext>
              </a:extLst>
            </p:cNvPr>
            <p:cNvSpPr txBox="1"/>
            <p:nvPr/>
          </p:nvSpPr>
          <p:spPr>
            <a:xfrm>
              <a:off x="8011898" y="4678838"/>
              <a:ext cx="1557950" cy="379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/>
                <a:t>Video-DVDs</a:t>
              </a:r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A66225A5-06B8-4FD7-B91A-99702FA7C9F7}"/>
              </a:ext>
            </a:extLst>
          </p:cNvPr>
          <p:cNvGrpSpPr/>
          <p:nvPr/>
        </p:nvGrpSpPr>
        <p:grpSpPr>
          <a:xfrm>
            <a:off x="6491030" y="507172"/>
            <a:ext cx="2982947" cy="1781825"/>
            <a:chOff x="6491030" y="507172"/>
            <a:chExt cx="2982947" cy="1781825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FDA60C08-F766-4975-AF86-63C53DF30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36377" y="507172"/>
              <a:ext cx="2937600" cy="1224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FDA382D0-039E-48D3-9FCD-D0939727542C}"/>
                </a:ext>
              </a:extLst>
            </p:cNvPr>
            <p:cNvSpPr txBox="1"/>
            <p:nvPr/>
          </p:nvSpPr>
          <p:spPr>
            <a:xfrm>
              <a:off x="6491030" y="1909748"/>
              <a:ext cx="1557950" cy="379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/>
                <a:t>E-Books</a:t>
              </a:r>
            </a:p>
          </p:txBody>
        </p: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7643D496-2F45-4725-8B96-872C3D25D573}"/>
              </a:ext>
            </a:extLst>
          </p:cNvPr>
          <p:cNvGrpSpPr/>
          <p:nvPr/>
        </p:nvGrpSpPr>
        <p:grpSpPr>
          <a:xfrm>
            <a:off x="836617" y="492697"/>
            <a:ext cx="2937600" cy="2752565"/>
            <a:chOff x="836617" y="492697"/>
            <a:chExt cx="2937600" cy="2752565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C749CE4B-898A-49D2-AEBB-CA5626406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6617" y="492697"/>
              <a:ext cx="2937600" cy="220036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D4F83339-2238-4E4F-992F-EA6B7562BA9C}"/>
                </a:ext>
              </a:extLst>
            </p:cNvPr>
            <p:cNvSpPr txBox="1"/>
            <p:nvPr/>
          </p:nvSpPr>
          <p:spPr>
            <a:xfrm>
              <a:off x="836617" y="2866013"/>
              <a:ext cx="1557950" cy="379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/>
                <a:t>Bücher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953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BBDF3A-196B-4DCC-9D6F-1835D40B8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Fragen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4ABF7AD-0EFB-43EE-946E-ACAE8B428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66874"/>
            <a:ext cx="9785569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58485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114</Words>
  <Application>Microsoft Office PowerPoint</Application>
  <PresentationFormat>Breitbild</PresentationFormat>
  <Paragraphs>53</Paragraphs>
  <Slides>8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  <vt:variant>
        <vt:lpstr>Zielgruppenorientierte Präsentationen</vt:lpstr>
      </vt:variant>
      <vt:variant>
        <vt:i4>1</vt:i4>
      </vt:variant>
    </vt:vector>
  </HeadingPairs>
  <TitlesOfParts>
    <vt:vector size="13" baseType="lpstr">
      <vt:lpstr>Calibri</vt:lpstr>
      <vt:lpstr>Century Gothic</vt:lpstr>
      <vt:lpstr>Wingdings 3</vt:lpstr>
      <vt:lpstr>Segment</vt:lpstr>
      <vt:lpstr>Gemeindebibliothek Ebikon</vt:lpstr>
      <vt:lpstr>Unser Standort</vt:lpstr>
      <vt:lpstr>Besuch in der Bibliothek</vt:lpstr>
      <vt:lpstr>Öffnungszeiten</vt:lpstr>
      <vt:lpstr>Ausleihtarife</vt:lpstr>
      <vt:lpstr>Besondere Angebote</vt:lpstr>
      <vt:lpstr>Medienvielfalt</vt:lpstr>
      <vt:lpstr>Fragen</vt:lpstr>
      <vt:lpstr>Neu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2018-05-10T10:39:01Z</dcterms:created>
  <dcterms:modified xsi:type="dcterms:W3CDTF">2018-11-08T09:36:14Z</dcterms:modified>
</cp:coreProperties>
</file>