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9" r:id="rId3"/>
    <p:sldId id="266" r:id="rId4"/>
    <p:sldId id="270" r:id="rId5"/>
    <p:sldId id="271" r:id="rId6"/>
    <p:sldId id="264" r:id="rId7"/>
    <p:sldId id="267" r:id="rId8"/>
    <p:sldId id="268" r:id="rId9"/>
    <p:sldId id="272" r:id="rId10"/>
    <p:sldId id="273" r:id="rId11"/>
    <p:sldId id="258" r:id="rId12"/>
    <p:sldId id="265" r:id="rId13"/>
  </p:sldIdLst>
  <p:sldSz cx="12192000" cy="6858000"/>
  <p:notesSz cx="6858000" cy="9144000"/>
  <p:custShowLst>
    <p:custShow name="kurz" id="0">
      <p:sldLst>
        <p:sld r:id="rId2"/>
        <p:sld r:id="rId4"/>
        <p:sld r:id="rId5"/>
        <p:sld r:id="rId6"/>
        <p:sld r:id="rId7"/>
        <p:sld r:id="rId8"/>
        <p:sld r:id="rId12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C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2391" autoAdjust="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Studer" userId="a6b292829dde18f8" providerId="LiveId" clId="{6525A49D-05C3-4EAA-B333-9397FE87FB98}"/>
    <pc:docChg chg="undo redo custSel addSld delSld modSld sldOrd modMainMaster">
      <pc:chgData name="Thomas Studer" userId="a6b292829dde18f8" providerId="LiveId" clId="{6525A49D-05C3-4EAA-B333-9397FE87FB98}" dt="2019-08-08T06:38:52.542" v="1359" actId="790"/>
      <pc:docMkLst>
        <pc:docMk/>
      </pc:docMkLst>
      <pc:sldChg chg="modSp">
        <pc:chgData name="Thomas Studer" userId="a6b292829dde18f8" providerId="LiveId" clId="{6525A49D-05C3-4EAA-B333-9397FE87FB98}" dt="2019-08-08T06:22:24.337" v="971" actId="27636"/>
        <pc:sldMkLst>
          <pc:docMk/>
          <pc:sldMk cId="4002408692" sldId="257"/>
        </pc:sldMkLst>
        <pc:spChg chg="mod">
          <ac:chgData name="Thomas Studer" userId="a6b292829dde18f8" providerId="LiveId" clId="{6525A49D-05C3-4EAA-B333-9397FE87FB98}" dt="2019-08-08T06:22:24.337" v="971" actId="27636"/>
          <ac:spMkLst>
            <pc:docMk/>
            <pc:sldMk cId="4002408692" sldId="257"/>
            <ac:spMk id="3" creationId="{00000000-0000-0000-0000-000000000000}"/>
          </ac:spMkLst>
        </pc:spChg>
        <pc:spChg chg="mod">
          <ac:chgData name="Thomas Studer" userId="a6b292829dde18f8" providerId="LiveId" clId="{6525A49D-05C3-4EAA-B333-9397FE87FB98}" dt="2019-08-08T05:56:44.108" v="450" actId="2711"/>
          <ac:spMkLst>
            <pc:docMk/>
            <pc:sldMk cId="4002408692" sldId="257"/>
            <ac:spMk id="4" creationId="{54B1777A-8EE8-4E86-A050-2CC4454C4F19}"/>
          </ac:spMkLst>
        </pc:spChg>
      </pc:sldChg>
      <pc:sldChg chg="modSp del">
        <pc:chgData name="Thomas Studer" userId="a6b292829dde18f8" providerId="LiveId" clId="{6525A49D-05C3-4EAA-B333-9397FE87FB98}" dt="2019-08-08T05:49:23.200" v="30" actId="2696"/>
        <pc:sldMkLst>
          <pc:docMk/>
          <pc:sldMk cId="1066926896" sldId="258"/>
        </pc:sldMkLst>
        <pc:spChg chg="mod">
          <ac:chgData name="Thomas Studer" userId="a6b292829dde18f8" providerId="LiveId" clId="{6525A49D-05C3-4EAA-B333-9397FE87FB98}" dt="2019-08-08T05:49:18.137" v="29" actId="20577"/>
          <ac:spMkLst>
            <pc:docMk/>
            <pc:sldMk cId="1066926896" sldId="258"/>
            <ac:spMk id="2" creationId="{00000000-0000-0000-0000-000000000000}"/>
          </ac:spMkLst>
        </pc:spChg>
      </pc:sldChg>
      <pc:sldChg chg="modSp add">
        <pc:chgData name="Thomas Studer" userId="a6b292829dde18f8" providerId="LiveId" clId="{6525A49D-05C3-4EAA-B333-9397FE87FB98}" dt="2019-08-08T05:49:28.790" v="36" actId="20577"/>
        <pc:sldMkLst>
          <pc:docMk/>
          <pc:sldMk cId="1552279759" sldId="258"/>
        </pc:sldMkLst>
        <pc:spChg chg="mod">
          <ac:chgData name="Thomas Studer" userId="a6b292829dde18f8" providerId="LiveId" clId="{6525A49D-05C3-4EAA-B333-9397FE87FB98}" dt="2019-08-08T05:49:28.790" v="36" actId="20577"/>
          <ac:spMkLst>
            <pc:docMk/>
            <pc:sldMk cId="1552279759" sldId="258"/>
            <ac:spMk id="2" creationId="{00000000-0000-0000-0000-000000000000}"/>
          </ac:spMkLst>
        </pc:spChg>
      </pc:sldChg>
      <pc:sldChg chg="modSp">
        <pc:chgData name="Thomas Studer" userId="a6b292829dde18f8" providerId="LiveId" clId="{6525A49D-05C3-4EAA-B333-9397FE87FB98}" dt="2019-08-08T05:51:41.666" v="166" actId="1036"/>
        <pc:sldMkLst>
          <pc:docMk/>
          <pc:sldMk cId="3514443289" sldId="265"/>
        </pc:sldMkLst>
        <pc:spChg chg="mod">
          <ac:chgData name="Thomas Studer" userId="a6b292829dde18f8" providerId="LiveId" clId="{6525A49D-05C3-4EAA-B333-9397FE87FB98}" dt="2019-08-08T05:49:42.274" v="54" actId="5793"/>
          <ac:spMkLst>
            <pc:docMk/>
            <pc:sldMk cId="3514443289" sldId="265"/>
            <ac:spMk id="2" creationId="{00000000-0000-0000-0000-000000000000}"/>
          </ac:spMkLst>
        </pc:spChg>
        <pc:spChg chg="mod">
          <ac:chgData name="Thomas Studer" userId="a6b292829dde18f8" providerId="LiveId" clId="{6525A49D-05C3-4EAA-B333-9397FE87FB98}" dt="2019-08-08T05:51:34.631" v="142" actId="20577"/>
          <ac:spMkLst>
            <pc:docMk/>
            <pc:sldMk cId="3514443289" sldId="265"/>
            <ac:spMk id="4" creationId="{00000000-0000-0000-0000-000000000000}"/>
          </ac:spMkLst>
        </pc:spChg>
        <pc:picChg chg="mod">
          <ac:chgData name="Thomas Studer" userId="a6b292829dde18f8" providerId="LiveId" clId="{6525A49D-05C3-4EAA-B333-9397FE87FB98}" dt="2019-08-08T05:51:41.666" v="166" actId="1036"/>
          <ac:picMkLst>
            <pc:docMk/>
            <pc:sldMk cId="3514443289" sldId="265"/>
            <ac:picMk id="6" creationId="{CEC11567-8545-40A8-9F16-8C7EC818C8A3}"/>
          </ac:picMkLst>
        </pc:picChg>
      </pc:sldChg>
      <pc:sldChg chg="addSp modSp ord">
        <pc:chgData name="Thomas Studer" userId="a6b292829dde18f8" providerId="LiveId" clId="{6525A49D-05C3-4EAA-B333-9397FE87FB98}" dt="2019-08-08T06:28:46.479" v="1085" actId="1076"/>
        <pc:sldMkLst>
          <pc:docMk/>
          <pc:sldMk cId="3521426794" sldId="267"/>
        </pc:sldMkLst>
        <pc:spChg chg="mod">
          <ac:chgData name="Thomas Studer" userId="a6b292829dde18f8" providerId="LiveId" clId="{6525A49D-05C3-4EAA-B333-9397FE87FB98}" dt="2019-08-08T05:55:52.614" v="420" actId="20577"/>
          <ac:spMkLst>
            <pc:docMk/>
            <pc:sldMk cId="3521426794" sldId="267"/>
            <ac:spMk id="2" creationId="{00000000-0000-0000-0000-000000000000}"/>
          </ac:spMkLst>
        </pc:spChg>
        <pc:picChg chg="add mod modCrop">
          <ac:chgData name="Thomas Studer" userId="a6b292829dde18f8" providerId="LiveId" clId="{6525A49D-05C3-4EAA-B333-9397FE87FB98}" dt="2019-08-08T06:28:46.479" v="1085" actId="1076"/>
          <ac:picMkLst>
            <pc:docMk/>
            <pc:sldMk cId="3521426794" sldId="267"/>
            <ac:picMk id="5" creationId="{61B5FB63-115B-4847-996B-3AC80256526F}"/>
          </ac:picMkLst>
        </pc:picChg>
        <pc:picChg chg="add mod modCrop">
          <ac:chgData name="Thomas Studer" userId="a6b292829dde18f8" providerId="LiveId" clId="{6525A49D-05C3-4EAA-B333-9397FE87FB98}" dt="2019-08-08T06:28:41.690" v="1084" actId="1076"/>
          <ac:picMkLst>
            <pc:docMk/>
            <pc:sldMk cId="3521426794" sldId="267"/>
            <ac:picMk id="7" creationId="{47CA91F3-8FA1-4E92-821E-56B3543A96AB}"/>
          </ac:picMkLst>
        </pc:picChg>
        <pc:picChg chg="mod">
          <ac:chgData name="Thomas Studer" userId="a6b292829dde18f8" providerId="LiveId" clId="{6525A49D-05C3-4EAA-B333-9397FE87FB98}" dt="2019-08-08T06:28:10.522" v="1077" actId="1076"/>
          <ac:picMkLst>
            <pc:docMk/>
            <pc:sldMk cId="3521426794" sldId="267"/>
            <ac:picMk id="8" creationId="{40D01EFA-93C7-4C32-98CF-22A8C3659E92}"/>
          </ac:picMkLst>
        </pc:picChg>
      </pc:sldChg>
      <pc:sldChg chg="modNotesTx">
        <pc:chgData name="Thomas Studer" userId="a6b292829dde18f8" providerId="LiveId" clId="{6525A49D-05C3-4EAA-B333-9397FE87FB98}" dt="2019-08-08T06:38:52.542" v="1359" actId="790"/>
        <pc:sldMkLst>
          <pc:docMk/>
          <pc:sldMk cId="1075289086" sldId="268"/>
        </pc:sldMkLst>
      </pc:sldChg>
      <pc:sldChg chg="delSp modSp add">
        <pc:chgData name="Thomas Studer" userId="a6b292829dde18f8" providerId="LiveId" clId="{6525A49D-05C3-4EAA-B333-9397FE87FB98}" dt="2019-08-08T06:01:48.405" v="505" actId="27636"/>
        <pc:sldMkLst>
          <pc:docMk/>
          <pc:sldMk cId="728372189" sldId="269"/>
        </pc:sldMkLst>
        <pc:spChg chg="mod">
          <ac:chgData name="Thomas Studer" userId="a6b292829dde18f8" providerId="LiveId" clId="{6525A49D-05C3-4EAA-B333-9397FE87FB98}" dt="2019-08-08T05:53:40.221" v="185" actId="20577"/>
          <ac:spMkLst>
            <pc:docMk/>
            <pc:sldMk cId="728372189" sldId="269"/>
            <ac:spMk id="2" creationId="{00000000-0000-0000-0000-000000000000}"/>
          </ac:spMkLst>
        </pc:spChg>
        <pc:spChg chg="mod">
          <ac:chgData name="Thomas Studer" userId="a6b292829dde18f8" providerId="LiveId" clId="{6525A49D-05C3-4EAA-B333-9397FE87FB98}" dt="2019-08-08T06:01:48.405" v="505" actId="27636"/>
          <ac:spMkLst>
            <pc:docMk/>
            <pc:sldMk cId="728372189" sldId="269"/>
            <ac:spMk id="3" creationId="{00000000-0000-0000-0000-000000000000}"/>
          </ac:spMkLst>
        </pc:spChg>
        <pc:spChg chg="del">
          <ac:chgData name="Thomas Studer" userId="a6b292829dde18f8" providerId="LiveId" clId="{6525A49D-05C3-4EAA-B333-9397FE87FB98}" dt="2019-08-08T05:53:44.611" v="186" actId="478"/>
          <ac:spMkLst>
            <pc:docMk/>
            <pc:sldMk cId="728372189" sldId="269"/>
            <ac:spMk id="4" creationId="{54B1777A-8EE8-4E86-A050-2CC4454C4F19}"/>
          </ac:spMkLst>
        </pc:spChg>
      </pc:sldChg>
      <pc:sldChg chg="addSp modSp add">
        <pc:chgData name="Thomas Studer" userId="a6b292829dde18f8" providerId="LiveId" clId="{6525A49D-05C3-4EAA-B333-9397FE87FB98}" dt="2019-08-08T06:07:41.039" v="594" actId="1035"/>
        <pc:sldMkLst>
          <pc:docMk/>
          <pc:sldMk cId="934308505" sldId="270"/>
        </pc:sldMkLst>
        <pc:spChg chg="mod">
          <ac:chgData name="Thomas Studer" userId="a6b292829dde18f8" providerId="LiveId" clId="{6525A49D-05C3-4EAA-B333-9397FE87FB98}" dt="2019-08-08T05:58:52.284" v="465"/>
          <ac:spMkLst>
            <pc:docMk/>
            <pc:sldMk cId="934308505" sldId="270"/>
            <ac:spMk id="2" creationId="{3941B8F0-291F-43C1-8D2E-FECFFE4D3E24}"/>
          </ac:spMkLst>
        </pc:spChg>
        <pc:spChg chg="mod">
          <ac:chgData name="Thomas Studer" userId="a6b292829dde18f8" providerId="LiveId" clId="{6525A49D-05C3-4EAA-B333-9397FE87FB98}" dt="2019-08-08T06:07:08.607" v="577" actId="14100"/>
          <ac:spMkLst>
            <pc:docMk/>
            <pc:sldMk cId="934308505" sldId="270"/>
            <ac:spMk id="3" creationId="{B576FCBF-6058-457F-8981-848182EAFC8A}"/>
          </ac:spMkLst>
        </pc:spChg>
        <pc:spChg chg="add mod">
          <ac:chgData name="Thomas Studer" userId="a6b292829dde18f8" providerId="LiveId" clId="{6525A49D-05C3-4EAA-B333-9397FE87FB98}" dt="2019-08-08T06:07:41.039" v="594" actId="1035"/>
          <ac:spMkLst>
            <pc:docMk/>
            <pc:sldMk cId="934308505" sldId="270"/>
            <ac:spMk id="7" creationId="{EB17025B-8803-442E-BAD2-DD84346CE708}"/>
          </ac:spMkLst>
        </pc:spChg>
        <pc:spChg chg="add mod">
          <ac:chgData name="Thomas Studer" userId="a6b292829dde18f8" providerId="LiveId" clId="{6525A49D-05C3-4EAA-B333-9397FE87FB98}" dt="2019-08-08T06:07:41.039" v="594" actId="1035"/>
          <ac:spMkLst>
            <pc:docMk/>
            <pc:sldMk cId="934308505" sldId="270"/>
            <ac:spMk id="8" creationId="{02187C9D-51DB-4F8E-8718-17BDAC934D8F}"/>
          </ac:spMkLst>
        </pc:spChg>
        <pc:picChg chg="add mod">
          <ac:chgData name="Thomas Studer" userId="a6b292829dde18f8" providerId="LiveId" clId="{6525A49D-05C3-4EAA-B333-9397FE87FB98}" dt="2019-08-08T06:06:31.119" v="553" actId="1038"/>
          <ac:picMkLst>
            <pc:docMk/>
            <pc:sldMk cId="934308505" sldId="270"/>
            <ac:picMk id="4" creationId="{80D790A7-15C4-49DF-BCF6-68A3F6FDAE83}"/>
          </ac:picMkLst>
        </pc:picChg>
        <pc:picChg chg="add mod modCrop">
          <ac:chgData name="Thomas Studer" userId="a6b292829dde18f8" providerId="LiveId" clId="{6525A49D-05C3-4EAA-B333-9397FE87FB98}" dt="2019-08-08T06:06:01.887" v="524" actId="1076"/>
          <ac:picMkLst>
            <pc:docMk/>
            <pc:sldMk cId="934308505" sldId="270"/>
            <ac:picMk id="6" creationId="{7B66B33A-AA26-4DF5-8037-8D6FEBB1D34E}"/>
          </ac:picMkLst>
        </pc:picChg>
      </pc:sldChg>
      <pc:sldChg chg="addSp modSp add">
        <pc:chgData name="Thomas Studer" userId="a6b292829dde18f8" providerId="LiveId" clId="{6525A49D-05C3-4EAA-B333-9397FE87FB98}" dt="2019-08-08T06:14:47.035" v="872" actId="20577"/>
        <pc:sldMkLst>
          <pc:docMk/>
          <pc:sldMk cId="1754541666" sldId="271"/>
        </pc:sldMkLst>
        <pc:spChg chg="mod">
          <ac:chgData name="Thomas Studer" userId="a6b292829dde18f8" providerId="LiveId" clId="{6525A49D-05C3-4EAA-B333-9397FE87FB98}" dt="2019-08-08T05:55:36.650" v="418" actId="20577"/>
          <ac:spMkLst>
            <pc:docMk/>
            <pc:sldMk cId="1754541666" sldId="271"/>
            <ac:spMk id="2" creationId="{FAE8E556-AD61-49DC-BA10-A9C3C8FA1182}"/>
          </ac:spMkLst>
        </pc:spChg>
        <pc:graphicFrameChg chg="modGraphic">
          <ac:chgData name="Thomas Studer" userId="a6b292829dde18f8" providerId="LiveId" clId="{6525A49D-05C3-4EAA-B333-9397FE87FB98}" dt="2019-08-08T06:14:47.035" v="872" actId="20577"/>
          <ac:graphicFrameMkLst>
            <pc:docMk/>
            <pc:sldMk cId="1754541666" sldId="271"/>
            <ac:graphicFrameMk id="4" creationId="{F5B71CD2-1C76-4D8D-B02F-8A5242A436EE}"/>
          </ac:graphicFrameMkLst>
        </pc:graphicFrameChg>
        <pc:picChg chg="add mod modCrop">
          <ac:chgData name="Thomas Studer" userId="a6b292829dde18f8" providerId="LiveId" clId="{6525A49D-05C3-4EAA-B333-9397FE87FB98}" dt="2019-08-08T06:10:54.459" v="668" actId="732"/>
          <ac:picMkLst>
            <pc:docMk/>
            <pc:sldMk cId="1754541666" sldId="271"/>
            <ac:picMk id="5" creationId="{84E2A10F-4FDD-40CC-9178-439EACB7BEDC}"/>
          </ac:picMkLst>
        </pc:picChg>
        <pc:picChg chg="add mod modCrop">
          <ac:chgData name="Thomas Studer" userId="a6b292829dde18f8" providerId="LiveId" clId="{6525A49D-05C3-4EAA-B333-9397FE87FB98}" dt="2019-08-08T06:11:37.074" v="681" actId="1038"/>
          <ac:picMkLst>
            <pc:docMk/>
            <pc:sldMk cId="1754541666" sldId="271"/>
            <ac:picMk id="6" creationId="{C444C146-9DBB-4B82-93A4-3F130D1EDF6F}"/>
          </ac:picMkLst>
        </pc:picChg>
        <pc:picChg chg="add mod">
          <ac:chgData name="Thomas Studer" userId="a6b292829dde18f8" providerId="LiveId" clId="{6525A49D-05C3-4EAA-B333-9397FE87FB98}" dt="2019-08-08T06:11:33.733" v="679" actId="1038"/>
          <ac:picMkLst>
            <pc:docMk/>
            <pc:sldMk cId="1754541666" sldId="271"/>
            <ac:picMk id="7" creationId="{E917EEEA-7787-4940-92B1-B401BD4ABEDA}"/>
          </ac:picMkLst>
        </pc:picChg>
      </pc:sldChg>
      <pc:sldChg chg="addSp modSp add">
        <pc:chgData name="Thomas Studer" userId="a6b292829dde18f8" providerId="LiveId" clId="{6525A49D-05C3-4EAA-B333-9397FE87FB98}" dt="2019-08-08T06:25:38.643" v="1060" actId="20577"/>
        <pc:sldMkLst>
          <pc:docMk/>
          <pc:sldMk cId="1960270613" sldId="272"/>
        </pc:sldMkLst>
        <pc:spChg chg="add mod">
          <ac:chgData name="Thomas Studer" userId="a6b292829dde18f8" providerId="LiveId" clId="{6525A49D-05C3-4EAA-B333-9397FE87FB98}" dt="2019-08-08T05:56:08.926" v="432" actId="20577"/>
          <ac:spMkLst>
            <pc:docMk/>
            <pc:sldMk cId="1960270613" sldId="272"/>
            <ac:spMk id="2" creationId="{E5AFA870-C18B-4A3B-95F9-820C050E3EBC}"/>
          </ac:spMkLst>
        </pc:spChg>
        <pc:spChg chg="add mod">
          <ac:chgData name="Thomas Studer" userId="a6b292829dde18f8" providerId="LiveId" clId="{6525A49D-05C3-4EAA-B333-9397FE87FB98}" dt="2019-08-08T06:25:38.643" v="1060" actId="20577"/>
          <ac:spMkLst>
            <pc:docMk/>
            <pc:sldMk cId="1960270613" sldId="272"/>
            <ac:spMk id="3" creationId="{24CA5EDD-13D3-42F3-83F8-1C5B2DD97378}"/>
          </ac:spMkLst>
        </pc:spChg>
        <pc:picChg chg="add mod modCrop">
          <ac:chgData name="Thomas Studer" userId="a6b292829dde18f8" providerId="LiveId" clId="{6525A49D-05C3-4EAA-B333-9397FE87FB98}" dt="2019-08-08T06:25:12.446" v="1050" actId="408"/>
          <ac:picMkLst>
            <pc:docMk/>
            <pc:sldMk cId="1960270613" sldId="272"/>
            <ac:picMk id="4" creationId="{8C3F3474-4695-412A-B675-C940EF31553B}"/>
          </ac:picMkLst>
        </pc:picChg>
        <pc:picChg chg="add mod modCrop">
          <ac:chgData name="Thomas Studer" userId="a6b292829dde18f8" providerId="LiveId" clId="{6525A49D-05C3-4EAA-B333-9397FE87FB98}" dt="2019-08-08T06:25:12.446" v="1050" actId="408"/>
          <ac:picMkLst>
            <pc:docMk/>
            <pc:sldMk cId="1960270613" sldId="272"/>
            <ac:picMk id="6" creationId="{F7FB7F99-87B7-4D30-91FA-50893586905E}"/>
          </ac:picMkLst>
        </pc:picChg>
        <pc:picChg chg="add mod modCrop">
          <ac:chgData name="Thomas Studer" userId="a6b292829dde18f8" providerId="LiveId" clId="{6525A49D-05C3-4EAA-B333-9397FE87FB98}" dt="2019-08-08T06:25:12.446" v="1050" actId="408"/>
          <ac:picMkLst>
            <pc:docMk/>
            <pc:sldMk cId="1960270613" sldId="272"/>
            <ac:picMk id="8" creationId="{829F1A4D-9F7F-4836-8BC7-F0A810751844}"/>
          </ac:picMkLst>
        </pc:picChg>
        <pc:picChg chg="add mod modCrop">
          <ac:chgData name="Thomas Studer" userId="a6b292829dde18f8" providerId="LiveId" clId="{6525A49D-05C3-4EAA-B333-9397FE87FB98}" dt="2019-08-08T06:25:12.446" v="1050" actId="408"/>
          <ac:picMkLst>
            <pc:docMk/>
            <pc:sldMk cId="1960270613" sldId="272"/>
            <ac:picMk id="10" creationId="{67082C21-FAA4-46B2-AB2C-763955FA7BF7}"/>
          </ac:picMkLst>
        </pc:picChg>
      </pc:sldChg>
      <pc:sldChg chg="addSp delSp modSp add">
        <pc:chgData name="Thomas Studer" userId="a6b292829dde18f8" providerId="LiveId" clId="{6525A49D-05C3-4EAA-B333-9397FE87FB98}" dt="2019-08-08T06:35:51.964" v="1224" actId="554"/>
        <pc:sldMkLst>
          <pc:docMk/>
          <pc:sldMk cId="742792567" sldId="273"/>
        </pc:sldMkLst>
        <pc:spChg chg="mod">
          <ac:chgData name="Thomas Studer" userId="a6b292829dde18f8" providerId="LiveId" clId="{6525A49D-05C3-4EAA-B333-9397FE87FB98}" dt="2019-08-08T05:56:21.648" v="449" actId="20577"/>
          <ac:spMkLst>
            <pc:docMk/>
            <pc:sldMk cId="742792567" sldId="273"/>
            <ac:spMk id="2" creationId="{0B51D587-84A0-4FD7-B6CE-25F5FE1990C6}"/>
          </ac:spMkLst>
        </pc:spChg>
        <pc:spChg chg="mod">
          <ac:chgData name="Thomas Studer" userId="a6b292829dde18f8" providerId="LiveId" clId="{6525A49D-05C3-4EAA-B333-9397FE87FB98}" dt="2019-08-08T06:31:04.839" v="1190" actId="20577"/>
          <ac:spMkLst>
            <pc:docMk/>
            <pc:sldMk cId="742792567" sldId="273"/>
            <ac:spMk id="3" creationId="{69DF9BB3-B8E3-4C67-8F28-3A8592AD82E1}"/>
          </ac:spMkLst>
        </pc:spChg>
        <pc:picChg chg="add mod modCrop">
          <ac:chgData name="Thomas Studer" userId="a6b292829dde18f8" providerId="LiveId" clId="{6525A49D-05C3-4EAA-B333-9397FE87FB98}" dt="2019-08-08T06:35:51.964" v="1224" actId="554"/>
          <ac:picMkLst>
            <pc:docMk/>
            <pc:sldMk cId="742792567" sldId="273"/>
            <ac:picMk id="4" creationId="{02705063-95D1-4256-A855-475AF27BF90E}"/>
          </ac:picMkLst>
        </pc:picChg>
        <pc:picChg chg="add del mod modCrop">
          <ac:chgData name="Thomas Studer" userId="a6b292829dde18f8" providerId="LiveId" clId="{6525A49D-05C3-4EAA-B333-9397FE87FB98}" dt="2019-08-08T06:32:15.940" v="1198" actId="478"/>
          <ac:picMkLst>
            <pc:docMk/>
            <pc:sldMk cId="742792567" sldId="273"/>
            <ac:picMk id="6" creationId="{C93A5A92-285E-4143-8344-CC53FCFA630D}"/>
          </ac:picMkLst>
        </pc:picChg>
        <pc:picChg chg="add mod">
          <ac:chgData name="Thomas Studer" userId="a6b292829dde18f8" providerId="LiveId" clId="{6525A49D-05C3-4EAA-B333-9397FE87FB98}" dt="2019-08-08T06:35:51.964" v="1224" actId="554"/>
          <ac:picMkLst>
            <pc:docMk/>
            <pc:sldMk cId="742792567" sldId="273"/>
            <ac:picMk id="8" creationId="{3841B18C-5B6F-4C1D-99CB-AD30AB96C145}"/>
          </ac:picMkLst>
        </pc:picChg>
        <pc:picChg chg="add mod modCrop">
          <ac:chgData name="Thomas Studer" userId="a6b292829dde18f8" providerId="LiveId" clId="{6525A49D-05C3-4EAA-B333-9397FE87FB98}" dt="2019-08-08T06:35:51.964" v="1224" actId="554"/>
          <ac:picMkLst>
            <pc:docMk/>
            <pc:sldMk cId="742792567" sldId="273"/>
            <ac:picMk id="10" creationId="{84D0F6C1-3F21-429A-A350-96575043CEFE}"/>
          </ac:picMkLst>
        </pc:picChg>
      </pc:sldChg>
      <pc:sldMasterChg chg="modSp">
        <pc:chgData name="Thomas Studer" userId="a6b292829dde18f8" providerId="LiveId" clId="{6525A49D-05C3-4EAA-B333-9397FE87FB98}" dt="2019-08-08T06:01:48.304" v="504" actId="14100"/>
        <pc:sldMasterMkLst>
          <pc:docMk/>
          <pc:sldMasterMk cId="3103762455" sldId="2147483648"/>
        </pc:sldMasterMkLst>
        <pc:spChg chg="mod">
          <ac:chgData name="Thomas Studer" userId="a6b292829dde18f8" providerId="LiveId" clId="{6525A49D-05C3-4EAA-B333-9397FE87FB98}" dt="2019-08-08T06:01:44.557" v="503" actId="14100"/>
          <ac:spMkLst>
            <pc:docMk/>
            <pc:sldMasterMk cId="3103762455" sldId="2147483648"/>
            <ac:spMk id="2" creationId="{6DCD20E8-9658-4848-9B5B-FB221E33694B}"/>
          </ac:spMkLst>
        </pc:spChg>
        <pc:spChg chg="mod">
          <ac:chgData name="Thomas Studer" userId="a6b292829dde18f8" providerId="LiveId" clId="{6525A49D-05C3-4EAA-B333-9397FE87FB98}" dt="2019-08-08T06:01:48.304" v="504" actId="14100"/>
          <ac:spMkLst>
            <pc:docMk/>
            <pc:sldMasterMk cId="3103762455" sldId="2147483648"/>
            <ac:spMk id="3" creationId="{1CFD7CEE-6AF7-4D41-B2A4-06EB82E75F1E}"/>
          </ac:spMkLst>
        </pc:spChg>
      </pc:sldMasterChg>
    </pc:docChg>
  </pc:docChgLst>
  <pc:docChgLst>
    <pc:chgData name="Thomas Studer" userId="a6b292829dde18f8" providerId="LiveId" clId="{CA5DD65C-BD89-4E56-8D6C-EEF86B75AABB}"/>
    <pc:docChg chg="modSld">
      <pc:chgData name="Thomas Studer" userId="a6b292829dde18f8" providerId="LiveId" clId="{CA5DD65C-BD89-4E56-8D6C-EEF86B75AABB}" dt="2020-09-03T14:31:38.184" v="26" actId="20577"/>
      <pc:docMkLst>
        <pc:docMk/>
      </pc:docMkLst>
      <pc:sldChg chg="modSp mod">
        <pc:chgData name="Thomas Studer" userId="a6b292829dde18f8" providerId="LiveId" clId="{CA5DD65C-BD89-4E56-8D6C-EEF86B75AABB}" dt="2020-09-03T14:24:08.844" v="5" actId="20577"/>
        <pc:sldMkLst>
          <pc:docMk/>
          <pc:sldMk cId="4002408692" sldId="257"/>
        </pc:sldMkLst>
        <pc:spChg chg="mod">
          <ac:chgData name="Thomas Studer" userId="a6b292829dde18f8" providerId="LiveId" clId="{CA5DD65C-BD89-4E56-8D6C-EEF86B75AABB}" dt="2020-09-03T14:24:08.844" v="5" actId="20577"/>
          <ac:spMkLst>
            <pc:docMk/>
            <pc:sldMk cId="4002408692" sldId="257"/>
            <ac:spMk id="4" creationId="{54B1777A-8EE8-4E86-A050-2CC4454C4F19}"/>
          </ac:spMkLst>
        </pc:spChg>
      </pc:sldChg>
      <pc:sldChg chg="modSp mod">
        <pc:chgData name="Thomas Studer" userId="a6b292829dde18f8" providerId="LiveId" clId="{CA5DD65C-BD89-4E56-8D6C-EEF86B75AABB}" dt="2020-09-03T14:25:50.043" v="9" actId="20577"/>
        <pc:sldMkLst>
          <pc:docMk/>
          <pc:sldMk cId="1552279759" sldId="258"/>
        </pc:sldMkLst>
        <pc:spChg chg="mod">
          <ac:chgData name="Thomas Studer" userId="a6b292829dde18f8" providerId="LiveId" clId="{CA5DD65C-BD89-4E56-8D6C-EEF86B75AABB}" dt="2020-09-03T14:25:50.043" v="9" actId="20577"/>
          <ac:spMkLst>
            <pc:docMk/>
            <pc:sldMk cId="1552279759" sldId="258"/>
            <ac:spMk id="2" creationId="{00000000-0000-0000-0000-000000000000}"/>
          </ac:spMkLst>
        </pc:spChg>
      </pc:sldChg>
      <pc:sldChg chg="modSp mod">
        <pc:chgData name="Thomas Studer" userId="a6b292829dde18f8" providerId="LiveId" clId="{CA5DD65C-BD89-4E56-8D6C-EEF86B75AABB}" dt="2020-09-03T14:26:25.058" v="11" actId="20577"/>
        <pc:sldMkLst>
          <pc:docMk/>
          <pc:sldMk cId="3514443289" sldId="265"/>
        </pc:sldMkLst>
        <pc:spChg chg="mod">
          <ac:chgData name="Thomas Studer" userId="a6b292829dde18f8" providerId="LiveId" clId="{CA5DD65C-BD89-4E56-8D6C-EEF86B75AABB}" dt="2020-09-03T14:26:25.058" v="11" actId="20577"/>
          <ac:spMkLst>
            <pc:docMk/>
            <pc:sldMk cId="3514443289" sldId="265"/>
            <ac:spMk id="4" creationId="{00000000-0000-0000-0000-000000000000}"/>
          </ac:spMkLst>
        </pc:spChg>
      </pc:sldChg>
      <pc:sldChg chg="modSp mod">
        <pc:chgData name="Thomas Studer" userId="a6b292829dde18f8" providerId="LiveId" clId="{CA5DD65C-BD89-4E56-8D6C-EEF86B75AABB}" dt="2020-09-03T14:31:38.184" v="26" actId="20577"/>
        <pc:sldMkLst>
          <pc:docMk/>
          <pc:sldMk cId="728372189" sldId="269"/>
        </pc:sldMkLst>
        <pc:spChg chg="mod">
          <ac:chgData name="Thomas Studer" userId="a6b292829dde18f8" providerId="LiveId" clId="{CA5DD65C-BD89-4E56-8D6C-EEF86B75AABB}" dt="2020-09-03T14:31:38.184" v="26" actId="20577"/>
          <ac:spMkLst>
            <pc:docMk/>
            <pc:sldMk cId="728372189" sldId="26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82FE5-5663-4247-9C07-281843FFA60D}" type="datetimeFigureOut">
              <a:rPr lang="de-CH" smtClean="0"/>
              <a:t>07.09.2020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D797F-6C3A-4FE4-8008-D6F28F07BF8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8357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F8F8A3C-C7DF-44E9-B76E-17A03EE809EE}" type="datetime1">
              <a:rPr lang="de-CH" smtClean="0"/>
              <a:t>07.09.2020</a:t>
            </a:fld>
            <a:endParaRPr lang="de-CH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Vorname_Nachname</a:t>
            </a:r>
          </a:p>
        </p:txBody>
      </p:sp>
    </p:spTree>
    <p:extLst>
      <p:ext uri="{BB962C8B-B14F-4D97-AF65-F5344CB8AC3E}">
        <p14:creationId xmlns:p14="http://schemas.microsoft.com/office/powerpoint/2010/main" val="310466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04B16CA-7E2C-4622-8777-0B2E1647371A}" type="datetime1">
              <a:rPr lang="de-CH" smtClean="0"/>
              <a:t>07.09.2020</a:t>
            </a:fld>
            <a:endParaRPr lang="de-CH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Vorname_Nachname</a:t>
            </a:r>
          </a:p>
        </p:txBody>
      </p:sp>
    </p:spTree>
    <p:extLst>
      <p:ext uri="{BB962C8B-B14F-4D97-AF65-F5344CB8AC3E}">
        <p14:creationId xmlns:p14="http://schemas.microsoft.com/office/powerpoint/2010/main" val="3313041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b="1" kern="120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Bikepark</a:t>
            </a:r>
          </a:p>
          <a:p>
            <a:pPr marL="0" indent="0" defTabSz="914400">
              <a:buFont typeface="Arial" panose="020B0604020202020204" pitchFamily="34" charset="0"/>
              <a:buNone/>
            </a:pPr>
            <a:r>
              <a:rPr lang="de-CH" sz="1200" b="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Mountainbike-Routen	4 Strecken signalisiert (einfach, mittel, schwer)</a:t>
            </a:r>
          </a:p>
          <a:p>
            <a:pPr marL="0" indent="0" defTabSz="914400">
              <a:buFont typeface="Arial" panose="020B0604020202020204" pitchFamily="34" charset="0"/>
              <a:buNone/>
            </a:pPr>
            <a:r>
              <a:rPr lang="de-CH" sz="1200" b="0" noProof="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Freeride</a:t>
            </a:r>
            <a:r>
              <a:rPr lang="de-CH" sz="1200" b="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und Downhill	1 Strecke signalisiert</a:t>
            </a:r>
          </a:p>
          <a:p>
            <a:pPr marL="0" indent="0" defTabSz="914400">
              <a:buFont typeface="Arial" panose="020B0604020202020204" pitchFamily="34" charset="0"/>
              <a:buNone/>
            </a:pPr>
            <a:r>
              <a:rPr lang="de-CH" sz="1200" b="0" noProof="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Mountaincarts</a:t>
            </a:r>
            <a:r>
              <a:rPr lang="de-CH" sz="1200" b="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	1 Strecke 6 km</a:t>
            </a:r>
          </a:p>
          <a:p>
            <a:pPr marL="0" indent="0" defTabSz="914400">
              <a:buFont typeface="Arial" panose="020B0604020202020204" pitchFamily="34" charset="0"/>
              <a:buNone/>
            </a:pPr>
            <a:r>
              <a:rPr lang="de-CH" sz="1200" b="0" noProof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Monsterroller		1 Strecke 5 km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E9E0462-B265-45A1-9314-22DEAFA87BF4}" type="datetime1">
              <a:rPr lang="de-CH" smtClean="0"/>
              <a:t>07.09.2020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CH"/>
              <a:t>Vorname_Nachname</a:t>
            </a:r>
          </a:p>
        </p:txBody>
      </p:sp>
    </p:spTree>
    <p:extLst>
      <p:ext uri="{BB962C8B-B14F-4D97-AF65-F5344CB8AC3E}">
        <p14:creationId xmlns:p14="http://schemas.microsoft.com/office/powerpoint/2010/main" val="779613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CBE7EDA-5F14-4145-85F9-2024AECBC9E4}" type="datetime1">
              <a:rPr lang="de-CH" smtClean="0"/>
              <a:t>07.09.2020</a:t>
            </a:fld>
            <a:endParaRPr lang="de-CH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Vorname_Nachname</a:t>
            </a:r>
          </a:p>
        </p:txBody>
      </p:sp>
    </p:spTree>
    <p:extLst>
      <p:ext uri="{BB962C8B-B14F-4D97-AF65-F5344CB8AC3E}">
        <p14:creationId xmlns:p14="http://schemas.microsoft.com/office/powerpoint/2010/main" val="44629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0BCB8-ACA2-4AF5-A4CD-DFA02E238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4000" y="359999"/>
            <a:ext cx="10404000" cy="237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25D6EA-700C-434E-BAF7-C58992548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0800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8A2591-2481-41D7-8C6C-D9257939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ECD3E3-7BFC-4AC1-8B26-5CC5A7B8E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414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4E2A5C-E35D-4B31-B0D6-15A43C56F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FCF9A75-2FF0-4DA5-80BA-DBAD92D12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1C99A7-25BA-45F3-BB61-D751EDDFC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3E4278-D859-4B9C-A50D-F908850FC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768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F9B158A-5BDE-472A-A373-93EDC3FEC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EB4E6A-DDE7-4D60-BE77-113E9D5E1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5DA2EE-4445-411F-AC1C-38DB31634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69A6CF-9284-4F1F-BE3E-668252D26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59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2CF4B-9561-4A05-8118-1B67BD944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0F01F1-A6D3-4411-912F-3DF86FFBF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7F3660-C097-4A4A-8DE7-0503CF8F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8A9E85-2A7C-4FDC-B219-761D6E3C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093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CC2F38-5A7A-4A37-A837-A390358C1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5230AA-867D-4FD4-B4FF-A23EB858FF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CD01DD-8DB7-433B-94E9-18969B332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98548D-D8F1-4359-B9F1-DB8471E4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903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D13E83-CF22-4F76-9E79-E3F6E105E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7557C6-B1C8-4568-96D3-BDE0CF9A5B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2578DB9-7D46-47C7-BAFB-4912977E5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8D1F2EC-3C3B-4A7D-9DE1-DB15B89D3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080388C-0866-48D3-B109-B49C16739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2519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B04E76-3BC6-4A5E-9C1E-67A5DCDC0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7FC46A-CD57-4FF8-A04B-D274BCCC3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75286A-2F6F-4133-ABE9-C752967C0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2E60421-A151-4919-9A6C-7E163B13A0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7447400-D03F-42F4-ACEE-27CBFD3A3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134BC20-6DB7-4025-BF4B-5CE859300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EE2A23E-0430-494D-B17F-9004EDABE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299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A7714D-9C45-4796-BFE8-6DD41511F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DBA2C2-8EEE-4657-9802-69807DA0D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7006F9-39E6-4ECF-8214-9F35F5428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525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6C61963-05DB-46C1-8291-5D9C89170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FC3D51-266D-49B2-980F-AB9F748DB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417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9F00B-EFC1-4692-A147-623A70FD5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105D7E-FC73-47D3-9FE6-DCAD98066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DE4228B-FB7B-4619-8885-C6218983E4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58C7C57-910C-42D4-B622-FCCF7E870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E6D4F2C-B958-4AA4-85F5-543C78F31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70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6874DC-16F6-4AEB-BEC8-6C2CD4EC9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C18B123-0830-408E-9090-D8C2C0CB01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CAD87DE-0D17-4FFF-9476-B30EE480D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FF5565-1210-46D9-8D36-3DDE996A9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29.05.2020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6CDD04-80F5-4062-878B-2C39B15BE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CF3FF-6044-4516-B56B-66644DDBBFE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239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DCD20E8-9658-4848-9B5B-FB221E336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543643" cy="9633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FD7CEE-6AF7-4D41-B2A4-06EB82E75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40611"/>
            <a:ext cx="10515600" cy="4736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AF8733-30F7-4975-9710-6194601CC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44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e-DE"/>
              <a:t>29.05.2020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90559B-7015-4FE7-BFD9-C4473807FB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944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3ABCF3FF-6044-4516-B56B-66644DDBBFE2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0B71D70-2B96-4DF1-AD2E-94EC6975A13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843" y="365125"/>
            <a:ext cx="1971957" cy="964800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A1EBE6D7-3DC3-4CFD-89F5-DFFA6A186AB9}"/>
              </a:ext>
            </a:extLst>
          </p:cNvPr>
          <p:cNvSpPr/>
          <p:nvPr userDrawn="1"/>
        </p:nvSpPr>
        <p:spPr>
          <a:xfrm flipV="1">
            <a:off x="0" y="6532624"/>
            <a:ext cx="12192000" cy="108000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376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Verdana" panose="020B0604030504040204" pitchFamily="34" charset="0"/>
          <a:cs typeface="+mn-cs"/>
        </a:defRPr>
      </a:lvl1pPr>
      <a:lvl2pPr marL="720000" indent="-360000" algn="l" defTabSz="914400" rtl="0" eaLnBrk="1" latinLnBrk="0" hangingPunct="1">
        <a:lnSpc>
          <a:spcPct val="100000"/>
        </a:lnSpc>
        <a:spcBef>
          <a:spcPts val="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Verdana" panose="020B0604030504040204" pitchFamily="34" charset="0"/>
          <a:cs typeface="+mn-cs"/>
        </a:defRPr>
      </a:lvl2pPr>
      <a:lvl3pPr marL="1080000" indent="-360000" algn="l" defTabSz="914400" rtl="0" eaLnBrk="1" latinLnBrk="0" hangingPunct="1">
        <a:lnSpc>
          <a:spcPct val="100000"/>
        </a:lnSpc>
        <a:spcBef>
          <a:spcPts val="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Verdana" panose="020B0604030504040204" pitchFamily="34" charset="0"/>
          <a:cs typeface="+mn-cs"/>
        </a:defRPr>
      </a:lvl3pPr>
      <a:lvl4pPr marL="1440000" indent="-360000" algn="l" defTabSz="914400" rtl="0" eaLnBrk="1" latinLnBrk="0" hangingPunct="1">
        <a:lnSpc>
          <a:spcPct val="10000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Verdana" panose="020B0604030504040204" pitchFamily="34" charset="0"/>
          <a:cs typeface="+mn-cs"/>
        </a:defRPr>
      </a:lvl4pPr>
      <a:lvl5pPr marL="1800000" indent="-360000" algn="l" defTabSz="914400" rtl="0" eaLnBrk="1" latinLnBrk="0" hangingPunct="1">
        <a:lnSpc>
          <a:spcPct val="100000"/>
        </a:lnSpc>
        <a:spcBef>
          <a:spcPts val="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Verdana" panose="020B060403050404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4000" y="359999"/>
            <a:ext cx="10404000" cy="2376000"/>
          </a:xfrm>
        </p:spPr>
        <p:txBody>
          <a:bodyPr/>
          <a:lstStyle/>
          <a:p>
            <a:pPr algn="l"/>
            <a:r>
              <a:rPr lang="de-DE" dirty="0"/>
              <a:t>Bergbahn Petersberg AG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94000" y="2808000"/>
            <a:ext cx="10459798" cy="1655762"/>
          </a:xfrm>
        </p:spPr>
        <p:txBody>
          <a:bodyPr/>
          <a:lstStyle/>
          <a:p>
            <a:pPr algn="l"/>
            <a:r>
              <a:rPr lang="de-CH" dirty="0"/>
              <a:t>Wolfach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4B1777A-8EE8-4E86-A050-2CC4454C4F19}"/>
              </a:ext>
            </a:extLst>
          </p:cNvPr>
          <p:cNvSpPr txBox="1">
            <a:spLocks/>
          </p:cNvSpPr>
          <p:nvPr/>
        </p:nvSpPr>
        <p:spPr>
          <a:xfrm>
            <a:off x="894000" y="4725144"/>
            <a:ext cx="10459798" cy="65457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r>
              <a:rPr lang="de-DE" b="0" dirty="0">
                <a:latin typeface="Verdana" panose="020B0604030504040204" pitchFamily="34" charset="0"/>
                <a:ea typeface="Verdana" panose="020B0604030504040204" pitchFamily="34" charset="0"/>
              </a:rPr>
              <a:t>Angebote 2021</a:t>
            </a:r>
            <a:endParaRPr lang="de-CH" b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6580521-02F9-4357-B572-A7573FDEBA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88" y="3417007"/>
            <a:ext cx="2554224" cy="124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08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51D587-84A0-4FD7-B6CE-25F5FE199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Steinbock-Safari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DF9BB3-B8E3-4C67-8F28-3A8592AD8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seit 50 Jahren am Petersberg heimisch</a:t>
            </a:r>
          </a:p>
          <a:p>
            <a:r>
              <a:rPr lang="de-CH" dirty="0"/>
              <a:t>Steinbockkolonie mit ca. 25 Tieren </a:t>
            </a:r>
          </a:p>
          <a:p>
            <a:r>
              <a:rPr lang="de-CH" dirty="0"/>
              <a:t>Safari von Mitte Juni bis Anfang Oktober </a:t>
            </a:r>
          </a:p>
          <a:p>
            <a:r>
              <a:rPr lang="de-CH" dirty="0"/>
              <a:t>Dauer 2 Stunden </a:t>
            </a:r>
          </a:p>
          <a:p>
            <a:r>
              <a:rPr lang="de-CH" dirty="0"/>
              <a:t>Begleitung von einheimischen Fachpersonen</a:t>
            </a:r>
          </a:p>
          <a:p>
            <a:r>
              <a:rPr lang="de-CH" dirty="0"/>
              <a:t>für Kinder geeignet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2705063-95D1-4256-A855-475AF27BF9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r="6654"/>
          <a:stretch/>
        </p:blipFill>
        <p:spPr bwMode="auto">
          <a:xfrm>
            <a:off x="7636319" y="4160963"/>
            <a:ext cx="2688000" cy="20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Ein Bild, das Boden, Säugetier, draußen, Baum enthält.&#10;&#10;Automatisch generierte Beschreibung">
            <a:extLst>
              <a:ext uri="{FF2B5EF4-FFF2-40B4-BE49-F238E27FC236}">
                <a16:creationId xmlns:a16="http://schemas.microsoft.com/office/drawing/2014/main" id="{3841B18C-5B6F-4C1D-99CB-AD30AB96C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66" y="4160963"/>
            <a:ext cx="2688000" cy="2016000"/>
          </a:xfrm>
          <a:prstGeom prst="rect">
            <a:avLst/>
          </a:prstGeom>
        </p:spPr>
      </p:pic>
      <p:pic>
        <p:nvPicPr>
          <p:cNvPr id="10" name="Grafik 9" descr="Ein Bild, das draußen, Tier, Säugetier, Schnee enthält.&#10;&#10;Automatisch generierte Beschreibung">
            <a:extLst>
              <a:ext uri="{FF2B5EF4-FFF2-40B4-BE49-F238E27FC236}">
                <a16:creationId xmlns:a16="http://schemas.microsoft.com/office/drawing/2014/main" id="{84D0F6C1-3F21-429A-A350-96575043CE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70"/>
          <a:stretch/>
        </p:blipFill>
        <p:spPr>
          <a:xfrm>
            <a:off x="4160304" y="4160963"/>
            <a:ext cx="2688000" cy="20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92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8930456" cy="1325563"/>
          </a:xfrm>
        </p:spPr>
        <p:txBody>
          <a:bodyPr/>
          <a:lstStyle/>
          <a:p>
            <a:r>
              <a:rPr lang="de-DE" dirty="0"/>
              <a:t>Öffnungszeiten 2021</a:t>
            </a:r>
            <a:endParaRPr lang="de-CH" dirty="0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AE299A7E-1CA3-49BF-8AAE-7D2603514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685871"/>
              </p:ext>
            </p:extLst>
          </p:nvPr>
        </p:nvGraphicFramePr>
        <p:xfrm>
          <a:off x="838200" y="1771200"/>
          <a:ext cx="10514948" cy="40320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5257474">
                  <a:extLst>
                    <a:ext uri="{9D8B030D-6E8A-4147-A177-3AD203B41FA5}">
                      <a16:colId xmlns:a16="http://schemas.microsoft.com/office/drawing/2014/main" val="691381659"/>
                    </a:ext>
                  </a:extLst>
                </a:gridCol>
                <a:gridCol w="5257474">
                  <a:extLst>
                    <a:ext uri="{9D8B030D-6E8A-4147-A177-3AD203B41FA5}">
                      <a16:colId xmlns:a16="http://schemas.microsoft.com/office/drawing/2014/main" val="150493546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Aktivität</a:t>
                      </a:r>
                      <a:endParaRPr lang="de-CH" sz="2000" b="1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Öffnungszeiten</a:t>
                      </a:r>
                      <a:endParaRPr lang="de-CH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81899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Seilpark</a:t>
                      </a:r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(alle Parcours)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täglich während Bahnbetriebszeiten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09544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Mountainbike-Routen und Wanderwege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täglich während Bahnbetriebszeiten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8121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Restaurant Petersberg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täglich 10.00 bis 18.00 Uhr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98442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Restaurant Gabriel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täglich 10.30 bis 17.00 Uhr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74902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Restaurant </a:t>
                      </a:r>
                      <a:r>
                        <a:rPr lang="de-CH" sz="18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Wolfacherberg</a:t>
                      </a:r>
                      <a:endParaRPr lang="de-CH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täglich 10.30 bis 17.00 Uhr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85795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Steinbock-Safari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von Mitte Mai bis Mitte Oktober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09859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Baumzelte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von Mitte Juni bis Mitte September</a:t>
                      </a:r>
                    </a:p>
                  </a:txBody>
                  <a:tcPr marL="95386" marR="95386" marT="45721" marB="45721" anchor="ctr"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748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2279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543643" cy="963343"/>
          </a:xfrm>
        </p:spPr>
        <p:txBody>
          <a:bodyPr>
            <a:normAutofit/>
          </a:bodyPr>
          <a:lstStyle/>
          <a:p>
            <a:r>
              <a:rPr lang="de-CH" dirty="0"/>
              <a:t>Sommerrodelbahn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idx="1"/>
          </p:nvPr>
        </p:nvSpPr>
        <p:spPr>
          <a:xfrm>
            <a:off x="838200" y="1440611"/>
            <a:ext cx="10515600" cy="4736352"/>
          </a:xfrm>
        </p:spPr>
        <p:txBody>
          <a:bodyPr/>
          <a:lstStyle/>
          <a:p>
            <a:pPr>
              <a:tabLst>
                <a:tab pos="3948113" algn="l"/>
              </a:tabLst>
            </a:pPr>
            <a:r>
              <a:rPr lang="de-CH" dirty="0"/>
              <a:t>neu 	</a:t>
            </a:r>
            <a:r>
              <a:rPr lang="de-CH"/>
              <a:t>ab 2022</a:t>
            </a:r>
            <a:endParaRPr lang="de-CH" dirty="0"/>
          </a:p>
          <a:p>
            <a:pPr>
              <a:tabLst>
                <a:tab pos="3948113" algn="l"/>
              </a:tabLst>
            </a:pPr>
            <a:r>
              <a:rPr lang="de-CH" dirty="0"/>
              <a:t>geplante Länge	1 200 m</a:t>
            </a:r>
          </a:p>
          <a:p>
            <a:pPr>
              <a:tabLst>
                <a:tab pos="3948113" algn="l"/>
              </a:tabLst>
            </a:pPr>
            <a:r>
              <a:rPr lang="de-CH" dirty="0"/>
              <a:t>Start und Ziel	direkt hinter der Bergstation</a:t>
            </a:r>
            <a:br>
              <a:rPr lang="de-CH" dirty="0"/>
            </a:br>
            <a:endParaRPr lang="de-CH" dirty="0"/>
          </a:p>
        </p:txBody>
      </p:sp>
      <p:pic>
        <p:nvPicPr>
          <p:cNvPr id="6" name="Grafik 5" descr="Ein Bild, das draußen, Baum, Gras, Person enthält.&#10;&#10;Automatisch generierte Beschreibung">
            <a:extLst>
              <a:ext uri="{FF2B5EF4-FFF2-40B4-BE49-F238E27FC236}">
                <a16:creationId xmlns:a16="http://schemas.microsoft.com/office/drawing/2014/main" id="{CEC11567-8545-40A8-9F16-8C7EC818C8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456257"/>
            <a:ext cx="10383381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443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Inhaltsübersicht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Übersichtskarte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Gondelbahn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Übernachten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Berggastronomie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Themenwege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Bikepark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 err="1"/>
              <a:t>Seilpark</a:t>
            </a:r>
            <a:endParaRPr lang="de-CH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Steinbock-Safari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 dirty="0"/>
              <a:t>Öffnungszeiten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de-CH"/>
              <a:t>Sommerrodelbahn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8372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Übersichtskarte">
            <a:extLst>
              <a:ext uri="{FF2B5EF4-FFF2-40B4-BE49-F238E27FC236}">
                <a16:creationId xmlns:a16="http://schemas.microsoft.com/office/drawing/2014/main" id="{AECDB054-7C69-4EAF-B643-D6AD89C1E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543643" cy="963343"/>
          </a:xfrm>
        </p:spPr>
        <p:txBody>
          <a:bodyPr/>
          <a:lstStyle/>
          <a:p>
            <a:r>
              <a:rPr lang="de-CH" dirty="0"/>
              <a:t>Übersichtskarte</a:t>
            </a:r>
          </a:p>
        </p:txBody>
      </p:sp>
      <p:grpSp>
        <p:nvGrpSpPr>
          <p:cNvPr id="4" name="Icons">
            <a:extLst>
              <a:ext uri="{FF2B5EF4-FFF2-40B4-BE49-F238E27FC236}">
                <a16:creationId xmlns:a16="http://schemas.microsoft.com/office/drawing/2014/main" id="{89726E58-FF2A-4F8E-BF9B-FFF05BC580AC}"/>
              </a:ext>
            </a:extLst>
          </p:cNvPr>
          <p:cNvGrpSpPr/>
          <p:nvPr/>
        </p:nvGrpSpPr>
        <p:grpSpPr>
          <a:xfrm>
            <a:off x="916579" y="1412776"/>
            <a:ext cx="8062188" cy="4896544"/>
            <a:chOff x="838200" y="1412776"/>
            <a:chExt cx="8062188" cy="4896544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CB886E50-4B4B-44C6-BF8A-64E91D9010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8200" y="1412776"/>
              <a:ext cx="8062188" cy="4896544"/>
            </a:xfrm>
            <a:prstGeom prst="rect">
              <a:avLst/>
            </a:prstGeom>
          </p:spPr>
        </p:pic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ECDE6F91-1A95-41EF-BE55-B08AF542CA77}"/>
                </a:ext>
              </a:extLst>
            </p:cNvPr>
            <p:cNvGrpSpPr/>
            <p:nvPr/>
          </p:nvGrpSpPr>
          <p:grpSpPr>
            <a:xfrm>
              <a:off x="1132132" y="1457878"/>
              <a:ext cx="5683948" cy="2259154"/>
              <a:chOff x="1132132" y="1457878"/>
              <a:chExt cx="5683948" cy="2259154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0BD41B33-4B5B-4959-BE1C-5B7FB83A7B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847528" y="1916832"/>
                <a:ext cx="4968552" cy="115212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Grafik 10" descr="Ein Bild, das Möbel enthält.&#10;&#10;Automatisch generierte Beschreibung">
                <a:extLst>
                  <a:ext uri="{FF2B5EF4-FFF2-40B4-BE49-F238E27FC236}">
                    <a16:creationId xmlns:a16="http://schemas.microsoft.com/office/drawing/2014/main" id="{982B495D-5FED-496A-AB03-09A214F9FC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42162" y="1628824"/>
                <a:ext cx="210732" cy="216000"/>
              </a:xfrm>
              <a:prstGeom prst="rect">
                <a:avLst/>
              </a:prstGeom>
            </p:spPr>
          </p:pic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B62E76CA-FE09-4B67-A5ED-B8B541CBBF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84843" y="3501008"/>
                <a:ext cx="216024" cy="216024"/>
              </a:xfrm>
              <a:prstGeom prst="rect">
                <a:avLst/>
              </a:prstGeom>
            </p:spPr>
          </p:pic>
          <p:pic>
            <p:nvPicPr>
              <p:cNvPr id="14" name="Grafik 13" descr="Ein Bild, das Möbel enthält.&#10;&#10;Automatisch generierte Beschreibung">
                <a:extLst>
                  <a:ext uri="{FF2B5EF4-FFF2-40B4-BE49-F238E27FC236}">
                    <a16:creationId xmlns:a16="http://schemas.microsoft.com/office/drawing/2014/main" id="{307FC701-7066-411A-B0EC-9234887A75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2132" y="2060848"/>
                <a:ext cx="210732" cy="216000"/>
              </a:xfrm>
              <a:prstGeom prst="rect">
                <a:avLst/>
              </a:prstGeom>
            </p:spPr>
          </p:pic>
          <p:pic>
            <p:nvPicPr>
              <p:cNvPr id="15" name="Grafik 14">
                <a:extLst>
                  <a:ext uri="{FF2B5EF4-FFF2-40B4-BE49-F238E27FC236}">
                    <a16:creationId xmlns:a16="http://schemas.microsoft.com/office/drawing/2014/main" id="{633B30C5-14A3-43D8-8BF9-0FBA45DB8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66691" y="1628812"/>
                <a:ext cx="216024" cy="216024"/>
              </a:xfrm>
              <a:prstGeom prst="rect">
                <a:avLst/>
              </a:prstGeom>
            </p:spPr>
          </p:pic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43CAA7DB-07B9-4A21-A608-E6E1965408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42864" y="2060824"/>
                <a:ext cx="216024" cy="216024"/>
              </a:xfrm>
              <a:prstGeom prst="rect">
                <a:avLst/>
              </a:prstGeom>
            </p:spPr>
          </p:pic>
          <p:pic>
            <p:nvPicPr>
              <p:cNvPr id="17" name="Grafik 16">
                <a:extLst>
                  <a:ext uri="{FF2B5EF4-FFF2-40B4-BE49-F238E27FC236}">
                    <a16:creationId xmlns:a16="http://schemas.microsoft.com/office/drawing/2014/main" id="{CC8690BE-C9F5-4D3E-B61F-84857CC418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03194" y="1457878"/>
                <a:ext cx="216024" cy="216024"/>
              </a:xfrm>
              <a:prstGeom prst="rect">
                <a:avLst/>
              </a:prstGeom>
            </p:spPr>
          </p:pic>
        </p:grpSp>
      </p:grpSp>
      <p:pic>
        <p:nvPicPr>
          <p:cNvPr id="5" name="Grafik Gondel">
            <a:extLst>
              <a:ext uri="{FF2B5EF4-FFF2-40B4-BE49-F238E27FC236}">
                <a16:creationId xmlns:a16="http://schemas.microsoft.com/office/drawing/2014/main" id="{D757494B-F060-43EE-8B95-C2175C2DFB3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01486" y="2924944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3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1B8F0-291F-43C1-8D2E-FECFFE4D3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543643" cy="963343"/>
          </a:xfrm>
        </p:spPr>
        <p:txBody>
          <a:bodyPr/>
          <a:lstStyle/>
          <a:p>
            <a:r>
              <a:rPr lang="de-CH" dirty="0"/>
              <a:t>Gondelbahn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76FCBF-6058-457F-8981-848182EAF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611"/>
            <a:ext cx="10515600" cy="2505976"/>
          </a:xfrm>
        </p:spPr>
        <p:txBody>
          <a:bodyPr>
            <a:normAutofit/>
          </a:bodyPr>
          <a:lstStyle/>
          <a:p>
            <a:pPr defTabSz="1163638">
              <a:lnSpc>
                <a:spcPct val="100000"/>
              </a:lnSpc>
              <a:spcBef>
                <a:spcPts val="0"/>
              </a:spcBef>
              <a:tabLst>
                <a:tab pos="5381625" algn="l"/>
              </a:tabLst>
            </a:pPr>
            <a:r>
              <a:rPr lang="de-CH" sz="2600" dirty="0"/>
              <a:t>Eröffnung	24. April 2010</a:t>
            </a:r>
          </a:p>
          <a:p>
            <a:pPr defTabSz="1163638">
              <a:lnSpc>
                <a:spcPct val="100000"/>
              </a:lnSpc>
              <a:spcBef>
                <a:spcPts val="0"/>
              </a:spcBef>
              <a:tabLst>
                <a:tab pos="5381625" algn="l"/>
              </a:tabLst>
            </a:pPr>
            <a:r>
              <a:rPr lang="de-CH" sz="2600" dirty="0"/>
              <a:t>Höhendifferenz	696 m</a:t>
            </a:r>
          </a:p>
          <a:p>
            <a:pPr defTabSz="1163638">
              <a:lnSpc>
                <a:spcPct val="100000"/>
              </a:lnSpc>
              <a:spcBef>
                <a:spcPts val="0"/>
              </a:spcBef>
              <a:tabLst>
                <a:tab pos="5381625" algn="l"/>
              </a:tabLst>
            </a:pPr>
            <a:r>
              <a:rPr lang="de-CH" sz="2600" dirty="0"/>
              <a:t>Länge der Bahnstrecke	3 774 m</a:t>
            </a:r>
          </a:p>
          <a:p>
            <a:pPr defTabSz="1163638">
              <a:lnSpc>
                <a:spcPct val="100000"/>
              </a:lnSpc>
              <a:spcBef>
                <a:spcPts val="0"/>
              </a:spcBef>
              <a:tabLst>
                <a:tab pos="5381625" algn="l"/>
              </a:tabLst>
            </a:pPr>
            <a:r>
              <a:rPr lang="de-CH" sz="2600" dirty="0"/>
              <a:t>Fahrzeit	16 Minuten</a:t>
            </a:r>
          </a:p>
          <a:p>
            <a:pPr defTabSz="1163638">
              <a:lnSpc>
                <a:spcPct val="100000"/>
              </a:lnSpc>
              <a:spcBef>
                <a:spcPts val="0"/>
              </a:spcBef>
              <a:tabLst>
                <a:tab pos="5381625" algn="l"/>
              </a:tabLst>
            </a:pPr>
            <a:r>
              <a:rPr lang="de-CH" sz="2600" dirty="0"/>
              <a:t>maximale Förderleistung	750 Personen pro Stunde</a:t>
            </a:r>
          </a:p>
          <a:p>
            <a:pPr defTabSz="1163638">
              <a:lnSpc>
                <a:spcPct val="100000"/>
              </a:lnSpc>
              <a:spcBef>
                <a:spcPts val="0"/>
              </a:spcBef>
              <a:tabLst>
                <a:tab pos="5381625" algn="l"/>
              </a:tabLst>
            </a:pPr>
            <a:r>
              <a:rPr lang="de-CH" sz="2600" dirty="0"/>
              <a:t>Fassungsvermögen	82 Kabinen für je 4 Personen</a:t>
            </a:r>
          </a:p>
          <a:p>
            <a:endParaRPr lang="de-CH" dirty="0"/>
          </a:p>
        </p:txBody>
      </p:sp>
      <p:pic>
        <p:nvPicPr>
          <p:cNvPr id="4" name="Grafik 3" descr="Kreischberg Gondelbahn Sommerbetrieb | © TVB Murau-Kreischberg | ikarus.cc">
            <a:extLst>
              <a:ext uri="{FF2B5EF4-FFF2-40B4-BE49-F238E27FC236}">
                <a16:creationId xmlns:a16="http://schemas.microsoft.com/office/drawing/2014/main" id="{80D790A7-15C4-49DF-BCF6-68A3F6FDAE83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4056" y="3946587"/>
            <a:ext cx="3401291" cy="23772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Grafik 5" descr="Ein Bild, das Himmel, draußen, Sportwettkampf, Sport enthält.&#10;&#10;Automatisch generierte Beschreibung">
            <a:extLst>
              <a:ext uri="{FF2B5EF4-FFF2-40B4-BE49-F238E27FC236}">
                <a16:creationId xmlns:a16="http://schemas.microsoft.com/office/drawing/2014/main" id="{7B66B33A-AA26-4DF5-8037-8D6FEBB1D3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3947796"/>
            <a:ext cx="3401291" cy="2376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B17025B-8803-442E-BAD2-DD84346CE708}"/>
              </a:ext>
            </a:extLst>
          </p:cNvPr>
          <p:cNvSpPr txBox="1"/>
          <p:nvPr/>
        </p:nvSpPr>
        <p:spPr>
          <a:xfrm>
            <a:off x="4260555" y="6054553"/>
            <a:ext cx="233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Talstation Wolfach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2187C9D-51DB-4F8E-8718-17BDAC934D8F}"/>
              </a:ext>
            </a:extLst>
          </p:cNvPr>
          <p:cNvSpPr txBox="1"/>
          <p:nvPr/>
        </p:nvSpPr>
        <p:spPr>
          <a:xfrm>
            <a:off x="9795014" y="6054553"/>
            <a:ext cx="2333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unterwegs</a:t>
            </a:r>
          </a:p>
        </p:txBody>
      </p:sp>
    </p:spTree>
    <p:extLst>
      <p:ext uri="{BB962C8B-B14F-4D97-AF65-F5344CB8AC3E}">
        <p14:creationId xmlns:p14="http://schemas.microsoft.com/office/powerpoint/2010/main" val="934308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E8E556-AD61-49DC-BA10-A9C3C8FA1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Übernachten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F5B71CD2-1C76-4D8D-B02F-8A5242A436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848171"/>
              </p:ext>
            </p:extLst>
          </p:nvPr>
        </p:nvGraphicFramePr>
        <p:xfrm>
          <a:off x="838200" y="1785096"/>
          <a:ext cx="10515600" cy="3558857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9296275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55764223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351414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Hotel Petersberg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Hotel Chalet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2000" b="1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Baumzelte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CD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295273"/>
                  </a:ext>
                </a:extLst>
              </a:tr>
              <a:tr h="2050097">
                <a:tc>
                  <a:txBody>
                    <a:bodyPr/>
                    <a:lstStyle/>
                    <a:p>
                      <a:endParaRPr lang="de-CH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CH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227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 Zimmer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 Zimmer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 Zelte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28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ab CHF 120.00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ab CHF 135.00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ab CHF 30.00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0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historisches Kurhotel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neu erbautes Lodge-Hotel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CH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übernachten in luftiger Höhe</a:t>
                      </a:r>
                    </a:p>
                  </a:txBody>
                  <a:tcPr>
                    <a:lnL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7CD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1715010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84E2A10F-4FDD-40CC-9178-439EACB7BE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"/>
          <a:stretch/>
        </p:blipFill>
        <p:spPr bwMode="auto">
          <a:xfrm>
            <a:off x="928157" y="2236982"/>
            <a:ext cx="2696189" cy="19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 descr="Bildergebnis für hotel chalet">
            <a:extLst>
              <a:ext uri="{FF2B5EF4-FFF2-40B4-BE49-F238E27FC236}">
                <a16:creationId xmlns:a16="http://schemas.microsoft.com/office/drawing/2014/main" id="{C444C146-9DBB-4B82-93A4-3F130D1EDF6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0932" y="2236982"/>
            <a:ext cx="2696190" cy="19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6" descr="Übernachtung im Baumzelt für 2 Personen im Bergwald">
            <a:extLst>
              <a:ext uri="{FF2B5EF4-FFF2-40B4-BE49-F238E27FC236}">
                <a16:creationId xmlns:a16="http://schemas.microsoft.com/office/drawing/2014/main" id="{E917EEEA-7787-4940-92B1-B401BD4ABE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52758" y="2236982"/>
            <a:ext cx="2696190" cy="19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5454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Berggastronomie</a:t>
            </a:r>
          </a:p>
        </p:txBody>
      </p:sp>
      <p:pic>
        <p:nvPicPr>
          <p:cNvPr id="9" name="Grafik 6: Aussicht">
            <a:extLst>
              <a:ext uri="{FF2B5EF4-FFF2-40B4-BE49-F238E27FC236}">
                <a16:creationId xmlns:a16="http://schemas.microsoft.com/office/drawing/2014/main" id="{F9941EDB-A1D3-48B5-88F7-BCE46C351B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" r="2563"/>
          <a:stretch/>
        </p:blipFill>
        <p:spPr>
          <a:xfrm>
            <a:off x="8133720" y="3901206"/>
            <a:ext cx="3279868" cy="2372400"/>
          </a:xfrm>
          <a:prstGeom prst="rect">
            <a:avLst/>
          </a:prstGeom>
        </p:spPr>
      </p:pic>
      <p:pic>
        <p:nvPicPr>
          <p:cNvPr id="6" name="Grafik 5: Frühstück">
            <a:extLst>
              <a:ext uri="{FF2B5EF4-FFF2-40B4-BE49-F238E27FC236}">
                <a16:creationId xmlns:a16="http://schemas.microsoft.com/office/drawing/2014/main" id="{945D21BF-83FF-4909-935D-DAD69DA25D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" r="3916"/>
          <a:stretch/>
        </p:blipFill>
        <p:spPr>
          <a:xfrm>
            <a:off x="4485960" y="3901206"/>
            <a:ext cx="3279868" cy="2372400"/>
          </a:xfrm>
          <a:prstGeom prst="rect">
            <a:avLst/>
          </a:prstGeom>
        </p:spPr>
      </p:pic>
      <p:pic>
        <p:nvPicPr>
          <p:cNvPr id="7" name="Grafik 4: Innenaufnahme" descr="Ein Bild, das drinnen, Boden, Tisch, Decke enthält.&#10;&#10;Automatisch generierte Beschreibung">
            <a:extLst>
              <a:ext uri="{FF2B5EF4-FFF2-40B4-BE49-F238E27FC236}">
                <a16:creationId xmlns:a16="http://schemas.microsoft.com/office/drawing/2014/main" id="{889A4F89-5865-44F1-937E-3DAE8A7E05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8" r="2619"/>
          <a:stretch/>
        </p:blipFill>
        <p:spPr>
          <a:xfrm>
            <a:off x="838200" y="3901206"/>
            <a:ext cx="3279868" cy="2372400"/>
          </a:xfrm>
          <a:prstGeom prst="rect">
            <a:avLst/>
          </a:prstGeom>
        </p:spPr>
      </p:pic>
      <p:pic>
        <p:nvPicPr>
          <p:cNvPr id="10" name="Grafik 3: Restaurant Wolfacherberg" descr="Ein Bild, das Himmel, Gebäude, draußen, Boden enthält.&#10;&#10;Automatisch generierte Beschreibung">
            <a:extLst>
              <a:ext uri="{FF2B5EF4-FFF2-40B4-BE49-F238E27FC236}">
                <a16:creationId xmlns:a16="http://schemas.microsoft.com/office/drawing/2014/main" id="{FC2F0BE9-3C85-46EE-B30B-36010BAF0AD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2704"/>
          <a:stretch/>
        </p:blipFill>
        <p:spPr>
          <a:xfrm flipH="1">
            <a:off x="8133720" y="1396146"/>
            <a:ext cx="3279868" cy="2372400"/>
          </a:xfrm>
          <a:prstGeom prst="rect">
            <a:avLst/>
          </a:prstGeom>
        </p:spPr>
      </p:pic>
      <p:pic>
        <p:nvPicPr>
          <p:cNvPr id="12" name="Grafik 2: Restaurant Gabriel" descr="Ein Bild, das Baum enthält.&#10;&#10;Automatisch generierte Beschreibung">
            <a:extLst>
              <a:ext uri="{FF2B5EF4-FFF2-40B4-BE49-F238E27FC236}">
                <a16:creationId xmlns:a16="http://schemas.microsoft.com/office/drawing/2014/main" id="{1EA3BC9F-042E-46C5-8772-C4675FE0FA5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485960" y="1395225"/>
            <a:ext cx="3279868" cy="2372400"/>
          </a:xfrm>
          <a:prstGeom prst="rect">
            <a:avLst/>
          </a:prstGeom>
        </p:spPr>
      </p:pic>
      <p:pic>
        <p:nvPicPr>
          <p:cNvPr id="14" name="Grafik 1: Restaurant Petersberg" descr="Ein Bild, das Himmel, draußen, Gebäude, Boden enthält.&#10;&#10;Automatisch generierte Beschreibung">
            <a:extLst>
              <a:ext uri="{FF2B5EF4-FFF2-40B4-BE49-F238E27FC236}">
                <a16:creationId xmlns:a16="http://schemas.microsoft.com/office/drawing/2014/main" id="{16FBFB77-5248-43CB-B700-5CCF6B63BDA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5" y="1394304"/>
            <a:ext cx="4091933" cy="237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94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Themenwege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Natursprünge-Weg</a:t>
            </a:r>
          </a:p>
          <a:p>
            <a:r>
              <a:rPr lang="de-CH" dirty="0"/>
              <a:t>Tierwelten-Weg</a:t>
            </a:r>
          </a:p>
          <a:p>
            <a:r>
              <a:rPr lang="de-CH" dirty="0"/>
              <a:t>Barfussweg</a:t>
            </a:r>
            <a:br>
              <a:rPr lang="de-CH" dirty="0"/>
            </a:br>
            <a:endParaRPr lang="de-CH" dirty="0"/>
          </a:p>
        </p:txBody>
      </p:sp>
      <p:pic>
        <p:nvPicPr>
          <p:cNvPr id="8" name="Grafik 7" descr="Ein Bild, das draußen enthält.&#10;&#10;Automatisch generierte Beschreibung">
            <a:extLst>
              <a:ext uri="{FF2B5EF4-FFF2-40B4-BE49-F238E27FC236}">
                <a16:creationId xmlns:a16="http://schemas.microsoft.com/office/drawing/2014/main" id="{40D01EFA-93C7-4C32-98CF-22A8C3659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5229" y="3522578"/>
            <a:ext cx="3428571" cy="2340000"/>
          </a:xfrm>
          <a:prstGeom prst="rect">
            <a:avLst/>
          </a:prstGeom>
        </p:spPr>
      </p:pic>
      <p:pic>
        <p:nvPicPr>
          <p:cNvPr id="5" name="Grafik 4" descr="Ein Bild, das Gras, Himmel, Baum, draußen enthält.&#10;&#10;Automatisch generierte Beschreibung">
            <a:extLst>
              <a:ext uri="{FF2B5EF4-FFF2-40B4-BE49-F238E27FC236}">
                <a16:creationId xmlns:a16="http://schemas.microsoft.com/office/drawing/2014/main" id="{61B5FB63-115B-4847-996B-3AC8025652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8" t="7418" r="12688" b="18455"/>
          <a:stretch/>
        </p:blipFill>
        <p:spPr>
          <a:xfrm>
            <a:off x="838200" y="3522578"/>
            <a:ext cx="3437680" cy="2340000"/>
          </a:xfrm>
          <a:prstGeom prst="rect">
            <a:avLst/>
          </a:prstGeom>
        </p:spPr>
      </p:pic>
      <p:pic>
        <p:nvPicPr>
          <p:cNvPr id="7" name="Grafik 6" descr="Ein Bild, das draußen, Himmel, Boden, Gras enthält.&#10;&#10;Automatisch generierte Beschreibung">
            <a:extLst>
              <a:ext uri="{FF2B5EF4-FFF2-40B4-BE49-F238E27FC236}">
                <a16:creationId xmlns:a16="http://schemas.microsoft.com/office/drawing/2014/main" id="{47CA91F3-8FA1-4E92-821E-56B3543A96A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7" r="19535"/>
          <a:stretch/>
        </p:blipFill>
        <p:spPr>
          <a:xfrm>
            <a:off x="4381715" y="3522578"/>
            <a:ext cx="343768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42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AB933CD-8B9B-4739-969B-741C05DA3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Bikepark</a:t>
            </a:r>
          </a:p>
        </p:txBody>
      </p:sp>
      <p:pic>
        <p:nvPicPr>
          <p:cNvPr id="10" name="Mountaincart" descr="Ein Bild, das draußen, fahrend, Kraftrad, springen enthält.&#10;&#10;Automatisch generierte Beschreibung">
            <a:extLst>
              <a:ext uri="{FF2B5EF4-FFF2-40B4-BE49-F238E27FC236}">
                <a16:creationId xmlns:a16="http://schemas.microsoft.com/office/drawing/2014/main" id="{A1AA211B-294B-4F78-8F1B-00725C6B4A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00" y="3519205"/>
            <a:ext cx="2196000" cy="1237298"/>
          </a:xfrm>
          <a:prstGeom prst="rect">
            <a:avLst/>
          </a:prstGeom>
        </p:spPr>
      </p:pic>
      <p:pic>
        <p:nvPicPr>
          <p:cNvPr id="6" name="Monsterroller" descr="Ein Bild, das draußen, Gras, Straße, Transport enthält.&#10;&#10;Automatisch generierte Beschreibung">
            <a:extLst>
              <a:ext uri="{FF2B5EF4-FFF2-40B4-BE49-F238E27FC236}">
                <a16:creationId xmlns:a16="http://schemas.microsoft.com/office/drawing/2014/main" id="{008E901C-A051-4848-A9F6-8201D2F7F9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00" y="1724779"/>
            <a:ext cx="2196000" cy="1641098"/>
          </a:xfrm>
          <a:prstGeom prst="rect">
            <a:avLst/>
          </a:prstGeom>
        </p:spPr>
      </p:pic>
      <p:pic>
        <p:nvPicPr>
          <p:cNvPr id="3" name="Downhill" descr="Ein Bild, das draußen, Kraftrad, Person, Mann enthält.&#10;&#10;Automatisch generierte Beschreibung">
            <a:extLst>
              <a:ext uri="{FF2B5EF4-FFF2-40B4-BE49-F238E27FC236}">
                <a16:creationId xmlns:a16="http://schemas.microsoft.com/office/drawing/2014/main" id="{6DF6A5E5-FE84-4CF1-AD9B-5F8B92D116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000" y="4909831"/>
            <a:ext cx="1800000" cy="1800000"/>
          </a:xfrm>
          <a:prstGeom prst="rect">
            <a:avLst/>
          </a:prstGeom>
        </p:spPr>
      </p:pic>
      <p:pic>
        <p:nvPicPr>
          <p:cNvPr id="8" name="Mountainbike-Routen" descr="Ein Bild, das draußen, Berg, Gras, Fahrrad enthält.&#10;&#10;Automatisch generierte Beschreibung">
            <a:extLst>
              <a:ext uri="{FF2B5EF4-FFF2-40B4-BE49-F238E27FC236}">
                <a16:creationId xmlns:a16="http://schemas.microsoft.com/office/drawing/2014/main" id="{2925070A-26B7-45CC-B008-027FE87CD3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000" y="365125"/>
            <a:ext cx="1836000" cy="120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289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FA870-C18B-4A3B-95F9-820C050E3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Seilpark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A5EDD-13D3-42F3-83F8-1C5B2DD97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acht Parcours </a:t>
            </a:r>
          </a:p>
          <a:p>
            <a:r>
              <a:rPr lang="de-CH" dirty="0"/>
              <a:t>sechs bis elf Stationen pro Parcours </a:t>
            </a:r>
          </a:p>
          <a:p>
            <a:r>
              <a:rPr lang="de-CH" dirty="0"/>
              <a:t>aufregende Seilbahnfahrten </a:t>
            </a:r>
          </a:p>
          <a:p>
            <a:r>
              <a:rPr lang="de-CH" dirty="0"/>
              <a:t>anspruchsvolle Hindernisse</a:t>
            </a:r>
          </a:p>
          <a:p>
            <a:r>
              <a:rPr lang="de-CH" dirty="0"/>
              <a:t>«Affenbäume» bis zu zwölf Meter </a:t>
            </a:r>
          </a:p>
          <a:p>
            <a:r>
              <a:rPr lang="de-CH" dirty="0"/>
              <a:t>Kids-Parcours (für Kinder unter sieben Jahren)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C3F3474-4695-412A-B675-C940EF3155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" y="4270764"/>
            <a:ext cx="2286001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 descr="Ein Bild, das Baum, draußen, Person, Holz enthält.&#10;&#10;Automatisch generierte Beschreibung">
            <a:extLst>
              <a:ext uri="{FF2B5EF4-FFF2-40B4-BE49-F238E27FC236}">
                <a16:creationId xmlns:a16="http://schemas.microsoft.com/office/drawing/2014/main" id="{F7FB7F99-87B7-4D30-91FA-5089358690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7800" y="4270764"/>
            <a:ext cx="2286000" cy="1800000"/>
          </a:xfrm>
          <a:prstGeom prst="rect">
            <a:avLst/>
          </a:prstGeom>
        </p:spPr>
      </p:pic>
      <p:pic>
        <p:nvPicPr>
          <p:cNvPr id="8" name="Grafik 7" descr="Ein Bild, das Baum, draußen, Mann, Schaukel enthält.&#10;&#10;Automatisch generierte Beschreibung">
            <a:extLst>
              <a:ext uri="{FF2B5EF4-FFF2-40B4-BE49-F238E27FC236}">
                <a16:creationId xmlns:a16="http://schemas.microsoft.com/office/drawing/2014/main" id="{829F1A4D-9F7F-4836-8BC7-F0A8107518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599" y="4270764"/>
            <a:ext cx="2286001" cy="1800000"/>
          </a:xfrm>
          <a:prstGeom prst="rect">
            <a:avLst/>
          </a:prstGeom>
        </p:spPr>
      </p:pic>
      <p:pic>
        <p:nvPicPr>
          <p:cNvPr id="10" name="Grafik 9" descr="Ein Bild, das Baum, Gras, draußen, Gebäude enthält.&#10;&#10;Automatisch generierte Beschreibung">
            <a:extLst>
              <a:ext uri="{FF2B5EF4-FFF2-40B4-BE49-F238E27FC236}">
                <a16:creationId xmlns:a16="http://schemas.microsoft.com/office/drawing/2014/main" id="{67082C21-FAA4-46B2-AB2C-763955FA7B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1400" y="4270764"/>
            <a:ext cx="2286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70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</Words>
  <Application>Microsoft Office PowerPoint</Application>
  <PresentationFormat>Breitbild</PresentationFormat>
  <Paragraphs>91</Paragraphs>
  <Slides>12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  <vt:variant>
        <vt:lpstr>Zielgruppenorientierte Präsentationen</vt:lpstr>
      </vt:variant>
      <vt:variant>
        <vt:i4>1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</vt:lpstr>
      <vt:lpstr>Bergbahn Petersberg AG</vt:lpstr>
      <vt:lpstr>Inhaltsübersicht</vt:lpstr>
      <vt:lpstr>Übersichtskarte</vt:lpstr>
      <vt:lpstr>Gondelbahn</vt:lpstr>
      <vt:lpstr>Übernachten</vt:lpstr>
      <vt:lpstr>Berggastronomie</vt:lpstr>
      <vt:lpstr>Themenwege</vt:lpstr>
      <vt:lpstr>Bikepark</vt:lpstr>
      <vt:lpstr>Seilpark</vt:lpstr>
      <vt:lpstr>Steinbock-Safari</vt:lpstr>
      <vt:lpstr>Öffnungszeiten 2021</vt:lpstr>
      <vt:lpstr>Sommerrodelbahn </vt:lpstr>
      <vt:lpstr>kurz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Bergbahn Petersberg AG</dc:title>
  <dc:creator>KV Schweiz</dc:creator>
  <dcterms:created xsi:type="dcterms:W3CDTF">2019-08-08T05:47:22Z</dcterms:created>
  <dcterms:modified xsi:type="dcterms:W3CDTF">2020-09-07T15:39:23Z</dcterms:modified>
</cp:coreProperties>
</file>