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6" r:id="rId10"/>
  </p:sldIdLst>
  <p:sldSz cx="12192000" cy="6858000"/>
  <p:notesSz cx="6858000" cy="9144000"/>
  <p:custShowLst>
    <p:custShow name="Flüssigkeiten" id="0">
      <p:sldLst>
        <p:sld r:id="rId2"/>
        <p:sld r:id="rId7"/>
      </p:sldLst>
    </p:custShow>
    <p:custShow name="Elektronische Geräte" id="1">
      <p:sldLst>
        <p:sld r:id="rId2"/>
        <p:sld r:id="rId4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295A2A-3575-46D8-BE4A-21E5A1AB6463}" v="13" dt="2019-12-24T15:47:01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1" autoAdjust="0"/>
    <p:restoredTop sz="96091" autoAdjust="0"/>
  </p:normalViewPr>
  <p:slideViewPr>
    <p:cSldViewPr snapToGrid="0">
      <p:cViewPr varScale="1">
        <p:scale>
          <a:sx n="94" d="100"/>
          <a:sy n="94" d="100"/>
        </p:scale>
        <p:origin x="108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183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iner Lubasch" userId="1d9dfc1d-eaeb-4587-9944-af6f96dc4450" providerId="ADAL" clId="{D9D201C5-6869-4DD1-8352-3840906101B0}"/>
    <pc:docChg chg="undo custSel addSld delSld modSld sldOrd modMainMaster">
      <pc:chgData name="Rainer Lubasch" userId="1d9dfc1d-eaeb-4587-9944-af6f96dc4450" providerId="ADAL" clId="{D9D201C5-6869-4DD1-8352-3840906101B0}" dt="2019-04-16T15:21:03.996" v="737" actId="20577"/>
      <pc:docMkLst>
        <pc:docMk/>
      </pc:docMkLst>
      <pc:sldChg chg="addSp delSp modSp modTransition delDesignElem">
        <pc:chgData name="Rainer Lubasch" userId="1d9dfc1d-eaeb-4587-9944-af6f96dc4450" providerId="ADAL" clId="{D9D201C5-6869-4DD1-8352-3840906101B0}" dt="2019-04-15T16:32:44.670" v="269" actId="167"/>
        <pc:sldMkLst>
          <pc:docMk/>
          <pc:sldMk cId="2232955824" sldId="256"/>
        </pc:sldMkLst>
        <pc:spChg chg="add del mod">
          <ac:chgData name="Rainer Lubasch" userId="1d9dfc1d-eaeb-4587-9944-af6f96dc4450" providerId="ADAL" clId="{D9D201C5-6869-4DD1-8352-3840906101B0}" dt="2019-04-15T16:30:43.721" v="257"/>
          <ac:spMkLst>
            <pc:docMk/>
            <pc:sldMk cId="2232955824" sldId="256"/>
            <ac:spMk id="5" creationId="{A647316B-F07C-4919-8CDE-D7280E44FF19}"/>
          </ac:spMkLst>
        </pc:spChg>
        <pc:spChg chg="add del mod">
          <ac:chgData name="Rainer Lubasch" userId="1d9dfc1d-eaeb-4587-9944-af6f96dc4450" providerId="ADAL" clId="{D9D201C5-6869-4DD1-8352-3840906101B0}" dt="2019-04-15T16:30:43.721" v="257"/>
          <ac:spMkLst>
            <pc:docMk/>
            <pc:sldMk cId="2232955824" sldId="256"/>
            <ac:spMk id="8" creationId="{A58F0ABC-BAD1-4841-A9C6-C5E0CCF57D28}"/>
          </ac:spMkLst>
        </pc:spChg>
        <pc:spChg chg="add del">
          <ac:chgData name="Rainer Lubasch" userId="1d9dfc1d-eaeb-4587-9944-af6f96dc4450" providerId="ADAL" clId="{D9D201C5-6869-4DD1-8352-3840906101B0}" dt="2019-04-15T16:32:05.914" v="267"/>
          <ac:spMkLst>
            <pc:docMk/>
            <pc:sldMk cId="2232955824" sldId="256"/>
            <ac:spMk id="9" creationId="{AD84F4E6-B3B1-40B7-A8C4-2D1683E6F637}"/>
          </ac:spMkLst>
        </pc:spChg>
        <pc:spChg chg="add del">
          <ac:chgData name="Rainer Lubasch" userId="1d9dfc1d-eaeb-4587-9944-af6f96dc4450" providerId="ADAL" clId="{D9D201C5-6869-4DD1-8352-3840906101B0}" dt="2019-04-15T16:32:05.914" v="267"/>
          <ac:spMkLst>
            <pc:docMk/>
            <pc:sldMk cId="2232955824" sldId="256"/>
            <ac:spMk id="11" creationId="{67B81D4B-A7B2-4B11-A131-E1B85DFEE4E3}"/>
          </ac:spMkLst>
        </pc:spChg>
        <pc:picChg chg="ord">
          <ac:chgData name="Rainer Lubasch" userId="1d9dfc1d-eaeb-4587-9944-af6f96dc4450" providerId="ADAL" clId="{D9D201C5-6869-4DD1-8352-3840906101B0}" dt="2019-04-15T16:32:44.670" v="269" actId="167"/>
          <ac:picMkLst>
            <pc:docMk/>
            <pc:sldMk cId="2232955824" sldId="256"/>
            <ac:picMk id="4" creationId="{AEA9F0BF-E46D-4080-B362-25FAF2C22904}"/>
          </ac:picMkLst>
        </pc:picChg>
      </pc:sldChg>
      <pc:sldChg chg="addSp modSp modTransition modAnim">
        <pc:chgData name="Rainer Lubasch" userId="1d9dfc1d-eaeb-4587-9944-af6f96dc4450" providerId="ADAL" clId="{D9D201C5-6869-4DD1-8352-3840906101B0}" dt="2019-04-15T15:25:03.430" v="222"/>
        <pc:sldMkLst>
          <pc:docMk/>
          <pc:sldMk cId="3036094699" sldId="257"/>
        </pc:sldMkLst>
        <pc:spChg chg="add mod">
          <ac:chgData name="Rainer Lubasch" userId="1d9dfc1d-eaeb-4587-9944-af6f96dc4450" providerId="ADAL" clId="{D9D201C5-6869-4DD1-8352-3840906101B0}" dt="2019-04-15T12:49:38.283" v="98" actId="207"/>
          <ac:spMkLst>
            <pc:docMk/>
            <pc:sldMk cId="3036094699" sldId="257"/>
            <ac:spMk id="8" creationId="{179F7814-7674-433B-9C62-CDB214465454}"/>
          </ac:spMkLst>
        </pc:spChg>
        <pc:picChg chg="mod ord">
          <ac:chgData name="Rainer Lubasch" userId="1d9dfc1d-eaeb-4587-9944-af6f96dc4450" providerId="ADAL" clId="{D9D201C5-6869-4DD1-8352-3840906101B0}" dt="2019-04-15T12:52:55.912" v="101" actId="1076"/>
          <ac:picMkLst>
            <pc:docMk/>
            <pc:sldMk cId="3036094699" sldId="257"/>
            <ac:picMk id="9" creationId="{AE3710CF-8F1F-4BA5-951B-D3BB9E3DE6CE}"/>
          </ac:picMkLst>
        </pc:picChg>
        <pc:picChg chg="mod">
          <ac:chgData name="Rainer Lubasch" userId="1d9dfc1d-eaeb-4587-9944-af6f96dc4450" providerId="ADAL" clId="{D9D201C5-6869-4DD1-8352-3840906101B0}" dt="2019-04-13T17:09:13.578" v="32" actId="14100"/>
          <ac:picMkLst>
            <pc:docMk/>
            <pc:sldMk cId="3036094699" sldId="257"/>
            <ac:picMk id="13" creationId="{AC4ABC73-969E-4B13-8CEA-90819DF6BCED}"/>
          </ac:picMkLst>
        </pc:picChg>
      </pc:sldChg>
      <pc:sldChg chg="modSp modTransition">
        <pc:chgData name="Rainer Lubasch" userId="1d9dfc1d-eaeb-4587-9944-af6f96dc4450" providerId="ADAL" clId="{D9D201C5-6869-4DD1-8352-3840906101B0}" dt="2019-04-15T15:22:17.660" v="207"/>
        <pc:sldMkLst>
          <pc:docMk/>
          <pc:sldMk cId="2847794388" sldId="258"/>
        </pc:sldMkLst>
        <pc:spChg chg="mod">
          <ac:chgData name="Rainer Lubasch" userId="1d9dfc1d-eaeb-4587-9944-af6f96dc4450" providerId="ADAL" clId="{D9D201C5-6869-4DD1-8352-3840906101B0}" dt="2019-04-13T17:12:20.746" v="37" actId="15"/>
          <ac:spMkLst>
            <pc:docMk/>
            <pc:sldMk cId="2847794388" sldId="258"/>
            <ac:spMk id="4" creationId="{D20E8BA4-0602-4FB3-B183-FEC8CD173362}"/>
          </ac:spMkLst>
        </pc:spChg>
      </pc:sldChg>
      <pc:sldChg chg="addSp delSp modSp modTransition">
        <pc:chgData name="Rainer Lubasch" userId="1d9dfc1d-eaeb-4587-9944-af6f96dc4450" providerId="ADAL" clId="{D9D201C5-6869-4DD1-8352-3840906101B0}" dt="2019-04-16T15:19:18.204" v="725" actId="555"/>
        <pc:sldMkLst>
          <pc:docMk/>
          <pc:sldMk cId="1103356901" sldId="259"/>
        </pc:sldMkLst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5" creationId="{EA295CF3-7366-40FB-93DB-EEE2C9AB0041}"/>
          </ac:spMkLst>
        </pc:spChg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11" creationId="{A5BB4054-A516-48F4-954B-71314FC93B5A}"/>
          </ac:spMkLst>
        </pc:spChg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12" creationId="{10487591-E0DD-4E44-948A-EFB2B9468813}"/>
          </ac:spMkLst>
        </pc:spChg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13" creationId="{8C14AEF0-4520-4028-A118-F676E8B20B13}"/>
          </ac:spMkLst>
        </pc:spChg>
        <pc:spChg chg="add del mod">
          <ac:chgData name="Rainer Lubasch" userId="1d9dfc1d-eaeb-4587-9944-af6f96dc4450" providerId="ADAL" clId="{D9D201C5-6869-4DD1-8352-3840906101B0}" dt="2019-04-15T14:50:29.499" v="151" actId="478"/>
          <ac:spMkLst>
            <pc:docMk/>
            <pc:sldMk cId="1103356901" sldId="259"/>
            <ac:spMk id="14" creationId="{952EA199-85CB-4A0E-8C73-974DD71EAFA3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16" creationId="{121E6093-E0A7-48D1-B13C-F8242F1B1C46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17" creationId="{77982B94-623A-4E11-A837-DBDAF8C8DE1A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18" creationId="{A81B4DDE-7986-4E17-98C3-8D3835137085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19" creationId="{95F6A5A4-C85F-445A-BA7A-FB19870ABB60}"/>
          </ac:spMkLst>
        </pc:spChg>
        <pc:spChg chg="add mod ord">
          <ac:chgData name="Rainer Lubasch" userId="1d9dfc1d-eaeb-4587-9944-af6f96dc4450" providerId="ADAL" clId="{D9D201C5-6869-4DD1-8352-3840906101B0}" dt="2019-04-15T14:52:01.969" v="167" actId="167"/>
          <ac:spMkLst>
            <pc:docMk/>
            <pc:sldMk cId="1103356901" sldId="259"/>
            <ac:spMk id="20" creationId="{1179DF2A-DA12-4C65-9036-1D7DCB6325AA}"/>
          </ac:spMkLst>
        </pc:spChg>
        <pc:grpChg chg="add mod ord">
          <ac:chgData name="Rainer Lubasch" userId="1d9dfc1d-eaeb-4587-9944-af6f96dc4450" providerId="ADAL" clId="{D9D201C5-6869-4DD1-8352-3840906101B0}" dt="2019-04-15T14:50:25.748" v="150" actId="164"/>
          <ac:grpSpMkLst>
            <pc:docMk/>
            <pc:sldMk cId="1103356901" sldId="259"/>
            <ac:grpSpMk id="15" creationId="{AC53ED9D-A6CE-46C2-9CFF-B733B48FDCC7}"/>
          </ac:grpSpMkLst>
        </pc:grpChg>
        <pc:picChg chg="add mod">
          <ac:chgData name="Rainer Lubasch" userId="1d9dfc1d-eaeb-4587-9944-af6f96dc4450" providerId="ADAL" clId="{D9D201C5-6869-4DD1-8352-3840906101B0}" dt="2019-04-16T15:19:18.204" v="725" actId="555"/>
          <ac:picMkLst>
            <pc:docMk/>
            <pc:sldMk cId="1103356901" sldId="259"/>
            <ac:picMk id="6" creationId="{5E68C2F2-801C-45AA-9F0E-2F8DC69F0775}"/>
          </ac:picMkLst>
        </pc:picChg>
        <pc:picChg chg="mod">
          <ac:chgData name="Rainer Lubasch" userId="1d9dfc1d-eaeb-4587-9944-af6f96dc4450" providerId="ADAL" clId="{D9D201C5-6869-4DD1-8352-3840906101B0}" dt="2019-04-16T15:19:18.204" v="725" actId="555"/>
          <ac:picMkLst>
            <pc:docMk/>
            <pc:sldMk cId="1103356901" sldId="259"/>
            <ac:picMk id="7" creationId="{55277570-3D9B-40EC-858A-461F6C24C0D4}"/>
          </ac:picMkLst>
        </pc:picChg>
        <pc:picChg chg="add mod">
          <ac:chgData name="Rainer Lubasch" userId="1d9dfc1d-eaeb-4587-9944-af6f96dc4450" providerId="ADAL" clId="{D9D201C5-6869-4DD1-8352-3840906101B0}" dt="2019-04-16T15:19:18.204" v="725" actId="555"/>
          <ac:picMkLst>
            <pc:docMk/>
            <pc:sldMk cId="1103356901" sldId="259"/>
            <ac:picMk id="8" creationId="{B79BB02A-8294-470C-A93E-8DC765A24D5B}"/>
          </ac:picMkLst>
        </pc:picChg>
        <pc:picChg chg="add mod">
          <ac:chgData name="Rainer Lubasch" userId="1d9dfc1d-eaeb-4587-9944-af6f96dc4450" providerId="ADAL" clId="{D9D201C5-6869-4DD1-8352-3840906101B0}" dt="2019-04-16T15:19:18.204" v="725" actId="555"/>
          <ac:picMkLst>
            <pc:docMk/>
            <pc:sldMk cId="1103356901" sldId="259"/>
            <ac:picMk id="9" creationId="{7D93C925-5585-4075-A13E-EEA8A288AE7C}"/>
          </ac:picMkLst>
        </pc:picChg>
        <pc:picChg chg="add mod">
          <ac:chgData name="Rainer Lubasch" userId="1d9dfc1d-eaeb-4587-9944-af6f96dc4450" providerId="ADAL" clId="{D9D201C5-6869-4DD1-8352-3840906101B0}" dt="2019-04-16T15:19:18.204" v="725" actId="555"/>
          <ac:picMkLst>
            <pc:docMk/>
            <pc:sldMk cId="1103356901" sldId="259"/>
            <ac:picMk id="10" creationId="{E8A81FED-1FE8-477A-9618-19B0A12CE3A2}"/>
          </ac:picMkLst>
        </pc:picChg>
      </pc:sldChg>
      <pc:sldChg chg="modTransition modNotesTx">
        <pc:chgData name="Rainer Lubasch" userId="1d9dfc1d-eaeb-4587-9944-af6f96dc4450" providerId="ADAL" clId="{D9D201C5-6869-4DD1-8352-3840906101B0}" dt="2019-04-15T15:34:12.458" v="238" actId="20577"/>
        <pc:sldMkLst>
          <pc:docMk/>
          <pc:sldMk cId="3286331459" sldId="260"/>
        </pc:sldMkLst>
      </pc:sldChg>
      <pc:sldChg chg="addSp modSp modTransition">
        <pc:chgData name="Rainer Lubasch" userId="1d9dfc1d-eaeb-4587-9944-af6f96dc4450" providerId="ADAL" clId="{D9D201C5-6869-4DD1-8352-3840906101B0}" dt="2019-04-15T16:33:35.897" v="273" actId="1076"/>
        <pc:sldMkLst>
          <pc:docMk/>
          <pc:sldMk cId="2201132757" sldId="261"/>
        </pc:sldMkLst>
        <pc:spChg chg="mod">
          <ac:chgData name="Rainer Lubasch" userId="1d9dfc1d-eaeb-4587-9944-af6f96dc4450" providerId="ADAL" clId="{D9D201C5-6869-4DD1-8352-3840906101B0}" dt="2019-04-15T15:48:04.204" v="239" actId="6549"/>
          <ac:spMkLst>
            <pc:docMk/>
            <pc:sldMk cId="2201132757" sldId="261"/>
            <ac:spMk id="7" creationId="{AE310AE7-7673-469E-8246-1F2AA621C35F}"/>
          </ac:spMkLst>
        </pc:spChg>
        <pc:spChg chg="add mod">
          <ac:chgData name="Rainer Lubasch" userId="1d9dfc1d-eaeb-4587-9944-af6f96dc4450" providerId="ADAL" clId="{D9D201C5-6869-4DD1-8352-3840906101B0}" dt="2019-04-15T16:33:35.897" v="273" actId="1076"/>
          <ac:spMkLst>
            <pc:docMk/>
            <pc:sldMk cId="2201132757" sldId="261"/>
            <ac:spMk id="9" creationId="{64586DF1-2AE9-4EA5-BCD5-ABB8081D087B}"/>
          </ac:spMkLst>
        </pc:spChg>
        <pc:picChg chg="ord">
          <ac:chgData name="Rainer Lubasch" userId="1d9dfc1d-eaeb-4587-9944-af6f96dc4450" providerId="ADAL" clId="{D9D201C5-6869-4DD1-8352-3840906101B0}" dt="2019-04-15T15:49:54.058" v="241" actId="167"/>
          <ac:picMkLst>
            <pc:docMk/>
            <pc:sldMk cId="2201132757" sldId="261"/>
            <ac:picMk id="8" creationId="{76742434-0DDB-4B28-92AF-EB54F260FE8B}"/>
          </ac:picMkLst>
        </pc:picChg>
      </pc:sldChg>
      <pc:sldChg chg="addSp delSp modSp add ord modTransition setBg">
        <pc:chgData name="Rainer Lubasch" userId="1d9dfc1d-eaeb-4587-9944-af6f96dc4450" providerId="ADAL" clId="{D9D201C5-6869-4DD1-8352-3840906101B0}" dt="2019-04-16T12:53:00.495" v="281"/>
        <pc:sldMkLst>
          <pc:docMk/>
          <pc:sldMk cId="1181113410" sldId="262"/>
        </pc:sldMkLst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2" creationId="{1774877F-12B1-4563-A37D-71EB7006CDD5}"/>
          </ac:spMkLst>
        </pc:spChg>
        <pc:spChg chg="add del mod">
          <ac:chgData name="Rainer Lubasch" userId="1d9dfc1d-eaeb-4587-9944-af6f96dc4450" providerId="ADAL" clId="{D9D201C5-6869-4DD1-8352-3840906101B0}" dt="2019-04-15T15:27:48.423" v="229" actId="20577"/>
          <ac:spMkLst>
            <pc:docMk/>
            <pc:sldMk cId="1181113410" sldId="262"/>
            <ac:spMk id="2" creationId="{26BE6A06-4F2D-4688-9ED2-FF533FDD71BB}"/>
          </ac:spMkLst>
        </pc:spChg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3" creationId="{197FE2AA-4111-4506-9B81-FE8D82D3E75D}"/>
          </ac:spMkLst>
        </pc:spChg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4" creationId="{81BBCB65-DDD6-40C6-9C78-B1AD304577F6}"/>
          </ac:spMkLst>
        </pc:spChg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5" creationId="{52F432E3-E31E-431E-96E1-0CC2EC4398BE}"/>
          </ac:spMkLst>
        </pc:spChg>
        <pc:spChg chg="del">
          <ac:chgData name="Rainer Lubasch" userId="1d9dfc1d-eaeb-4587-9944-af6f96dc4450" providerId="ADAL" clId="{D9D201C5-6869-4DD1-8352-3840906101B0}" dt="2019-04-13T16:46:32.574" v="1"/>
          <ac:spMkLst>
            <pc:docMk/>
            <pc:sldMk cId="1181113410" sldId="262"/>
            <ac:spMk id="6" creationId="{7416966A-4D9A-4E5F-AD4C-19A3825235A2}"/>
          </ac:spMkLst>
        </pc:spChg>
        <pc:picChg chg="add del mod">
          <ac:chgData name="Rainer Lubasch" userId="1d9dfc1d-eaeb-4587-9944-af6f96dc4450" providerId="ADAL" clId="{D9D201C5-6869-4DD1-8352-3840906101B0}" dt="2019-04-13T16:53:47.003" v="20" actId="478"/>
          <ac:picMkLst>
            <pc:docMk/>
            <pc:sldMk cId="1181113410" sldId="262"/>
            <ac:picMk id="8" creationId="{AB6B11A2-3B94-481F-BD5C-A9061DBFC21D}"/>
          </ac:picMkLst>
        </pc:picChg>
        <pc:picChg chg="add del mod">
          <ac:chgData name="Rainer Lubasch" userId="1d9dfc1d-eaeb-4587-9944-af6f96dc4450" providerId="ADAL" clId="{D9D201C5-6869-4DD1-8352-3840906101B0}" dt="2019-04-13T16:54:48.351" v="23" actId="478"/>
          <ac:picMkLst>
            <pc:docMk/>
            <pc:sldMk cId="1181113410" sldId="262"/>
            <ac:picMk id="10" creationId="{D23ABE7E-ED69-48F1-9186-54692191863D}"/>
          </ac:picMkLst>
        </pc:picChg>
      </pc:sldChg>
      <pc:sldChg chg="addSp modSp add ord setFolMasterAnim modAnim">
        <pc:chgData name="Rainer Lubasch" userId="1d9dfc1d-eaeb-4587-9944-af6f96dc4450" providerId="ADAL" clId="{D9D201C5-6869-4DD1-8352-3840906101B0}" dt="2019-04-16T15:20:59.061" v="731" actId="20577"/>
        <pc:sldMkLst>
          <pc:docMk/>
          <pc:sldMk cId="3821076449" sldId="265"/>
        </pc:sldMkLst>
        <pc:spChg chg="mod">
          <ac:chgData name="Rainer Lubasch" userId="1d9dfc1d-eaeb-4587-9944-af6f96dc4450" providerId="ADAL" clId="{D9D201C5-6869-4DD1-8352-3840906101B0}" dt="2019-04-16T15:20:59.061" v="731" actId="20577"/>
          <ac:spMkLst>
            <pc:docMk/>
            <pc:sldMk cId="3821076449" sldId="265"/>
            <ac:spMk id="2" creationId="{850F554D-7DB0-4DD5-9314-2DF0088D741A}"/>
          </ac:spMkLst>
        </pc:spChg>
        <pc:spChg chg="mod">
          <ac:chgData name="Rainer Lubasch" userId="1d9dfc1d-eaeb-4587-9944-af6f96dc4450" providerId="ADAL" clId="{D9D201C5-6869-4DD1-8352-3840906101B0}" dt="2019-04-16T15:05:34.565" v="722" actId="20577"/>
          <ac:spMkLst>
            <pc:docMk/>
            <pc:sldMk cId="3821076449" sldId="265"/>
            <ac:spMk id="3" creationId="{E73C1CA2-642C-4CAB-A0BC-388B7F9B7014}"/>
          </ac:spMkLst>
        </pc:sp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5" creationId="{FE9D9C71-D61A-43B9-AC2B-17339C4CFA17}"/>
          </ac:picMkLst>
        </pc:pic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6" creationId="{7F031553-4374-4278-9A15-DACF4C3BFE1E}"/>
          </ac:picMkLst>
        </pc:pic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7" creationId="{85350507-4BCC-4B8B-B6BC-95D8FA8AF7C8}"/>
          </ac:picMkLst>
        </pc:pic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8" creationId="{77D5CCB6-E3FB-4A47-A223-4FEA1BC43375}"/>
          </ac:picMkLst>
        </pc:picChg>
        <pc:picChg chg="add mod">
          <ac:chgData name="Rainer Lubasch" userId="1d9dfc1d-eaeb-4587-9944-af6f96dc4450" providerId="ADAL" clId="{D9D201C5-6869-4DD1-8352-3840906101B0}" dt="2019-04-16T15:00:53.441" v="721" actId="1035"/>
          <ac:picMkLst>
            <pc:docMk/>
            <pc:sldMk cId="3821076449" sldId="265"/>
            <ac:picMk id="9" creationId="{E41680CA-3209-47DA-A1A5-F4CEA1F7E584}"/>
          </ac:picMkLst>
        </pc:picChg>
      </pc:sldChg>
      <pc:sldChg chg="addSp delSp modSp add setFolMasterAnim modAnim">
        <pc:chgData name="Rainer Lubasch" userId="1d9dfc1d-eaeb-4587-9944-af6f96dc4450" providerId="ADAL" clId="{D9D201C5-6869-4DD1-8352-3840906101B0}" dt="2019-04-16T15:21:03.996" v="737" actId="20577"/>
        <pc:sldMkLst>
          <pc:docMk/>
          <pc:sldMk cId="3666928054" sldId="266"/>
        </pc:sldMkLst>
        <pc:spChg chg="mod">
          <ac:chgData name="Rainer Lubasch" userId="1d9dfc1d-eaeb-4587-9944-af6f96dc4450" providerId="ADAL" clId="{D9D201C5-6869-4DD1-8352-3840906101B0}" dt="2019-04-16T15:21:03.996" v="737" actId="20577"/>
          <ac:spMkLst>
            <pc:docMk/>
            <pc:sldMk cId="3666928054" sldId="266"/>
            <ac:spMk id="2" creationId="{850F554D-7DB0-4DD5-9314-2DF0088D741A}"/>
          </ac:spMkLst>
        </pc:spChg>
        <pc:spChg chg="del mod">
          <ac:chgData name="Rainer Lubasch" userId="1d9dfc1d-eaeb-4587-9944-af6f96dc4450" providerId="ADAL" clId="{D9D201C5-6869-4DD1-8352-3840906101B0}" dt="2019-04-16T13:03:44.336" v="566" actId="12084"/>
          <ac:spMkLst>
            <pc:docMk/>
            <pc:sldMk cId="3666928054" sldId="266"/>
            <ac:spMk id="3" creationId="{E73C1CA2-642C-4CAB-A0BC-388B7F9B7014}"/>
          </ac:spMkLst>
        </pc:spChg>
        <pc:graphicFrameChg chg="add mod">
          <ac:chgData name="Rainer Lubasch" userId="1d9dfc1d-eaeb-4587-9944-af6f96dc4450" providerId="ADAL" clId="{D9D201C5-6869-4DD1-8352-3840906101B0}" dt="2019-04-16T15:05:41.132" v="723" actId="20577"/>
          <ac:graphicFrameMkLst>
            <pc:docMk/>
            <pc:sldMk cId="3666928054" sldId="266"/>
            <ac:graphicFrameMk id="5" creationId="{7C7A82AC-1FF9-4FFF-A554-26D0C0506E16}"/>
          </ac:graphicFrameMkLst>
        </pc:graphicFrameChg>
        <pc:picChg chg="add del mod">
          <ac:chgData name="Rainer Lubasch" userId="1d9dfc1d-eaeb-4587-9944-af6f96dc4450" providerId="ADAL" clId="{D9D201C5-6869-4DD1-8352-3840906101B0}" dt="2019-04-16T14:37:54.975" v="574" actId="478"/>
          <ac:picMkLst>
            <pc:docMk/>
            <pc:sldMk cId="3666928054" sldId="266"/>
            <ac:picMk id="7" creationId="{3D11D4DD-A754-467B-832B-31591FC87822}"/>
          </ac:picMkLst>
        </pc:picChg>
        <pc:picChg chg="add mod">
          <ac:chgData name="Rainer Lubasch" userId="1d9dfc1d-eaeb-4587-9944-af6f96dc4450" providerId="ADAL" clId="{D9D201C5-6869-4DD1-8352-3840906101B0}" dt="2019-04-16T14:48:38.638" v="595" actId="1076"/>
          <ac:picMkLst>
            <pc:docMk/>
            <pc:sldMk cId="3666928054" sldId="266"/>
            <ac:picMk id="9" creationId="{2C4E22DB-A526-4903-8F89-1FCB247FF7E8}"/>
          </ac:picMkLst>
        </pc:picChg>
        <pc:picChg chg="add del mod">
          <ac:chgData name="Rainer Lubasch" userId="1d9dfc1d-eaeb-4587-9944-af6f96dc4450" providerId="ADAL" clId="{D9D201C5-6869-4DD1-8352-3840906101B0}" dt="2019-04-16T14:39:37.860" v="580" actId="478"/>
          <ac:picMkLst>
            <pc:docMk/>
            <pc:sldMk cId="3666928054" sldId="266"/>
            <ac:picMk id="11" creationId="{E343EA4B-8710-4A7C-AC75-9432E99DDF0E}"/>
          </ac:picMkLst>
        </pc:picChg>
        <pc:picChg chg="add mod">
          <ac:chgData name="Rainer Lubasch" userId="1d9dfc1d-eaeb-4587-9944-af6f96dc4450" providerId="ADAL" clId="{D9D201C5-6869-4DD1-8352-3840906101B0}" dt="2019-04-16T14:48:38.638" v="595" actId="1076"/>
          <ac:picMkLst>
            <pc:docMk/>
            <pc:sldMk cId="3666928054" sldId="266"/>
            <ac:picMk id="13" creationId="{F47C717A-EEBF-459E-A688-8EB2D1E5C830}"/>
          </ac:picMkLst>
        </pc:picChg>
        <pc:picChg chg="add mod">
          <ac:chgData name="Rainer Lubasch" userId="1d9dfc1d-eaeb-4587-9944-af6f96dc4450" providerId="ADAL" clId="{D9D201C5-6869-4DD1-8352-3840906101B0}" dt="2019-04-16T14:48:38.638" v="595" actId="1076"/>
          <ac:picMkLst>
            <pc:docMk/>
            <pc:sldMk cId="3666928054" sldId="266"/>
            <ac:picMk id="15" creationId="{829F6A1D-CDDE-45A6-A614-45A8AE25A68F}"/>
          </ac:picMkLst>
        </pc:picChg>
        <pc:picChg chg="add mod">
          <ac:chgData name="Rainer Lubasch" userId="1d9dfc1d-eaeb-4587-9944-af6f96dc4450" providerId="ADAL" clId="{D9D201C5-6869-4DD1-8352-3840906101B0}" dt="2019-04-16T14:48:38.638" v="595" actId="1076"/>
          <ac:picMkLst>
            <pc:docMk/>
            <pc:sldMk cId="3666928054" sldId="266"/>
            <ac:picMk id="17" creationId="{644DB1D9-6380-4512-A19E-E2FDBDD42E82}"/>
          </ac:picMkLst>
        </pc:picChg>
        <pc:picChg chg="add mod">
          <ac:chgData name="Rainer Lubasch" userId="1d9dfc1d-eaeb-4587-9944-af6f96dc4450" providerId="ADAL" clId="{D9D201C5-6869-4DD1-8352-3840906101B0}" dt="2019-04-16T14:48:31.152" v="594" actId="1076"/>
          <ac:picMkLst>
            <pc:docMk/>
            <pc:sldMk cId="3666928054" sldId="266"/>
            <ac:picMk id="19" creationId="{36AE3170-E5C5-4ED0-BEBB-CCD2AE2FBABD}"/>
          </ac:picMkLst>
        </pc:picChg>
      </pc:sldChg>
      <pc:sldMasterChg chg="modSp modAnim modSldLayout">
        <pc:chgData name="Rainer Lubasch" userId="1d9dfc1d-eaeb-4587-9944-af6f96dc4450" providerId="ADAL" clId="{D9D201C5-6869-4DD1-8352-3840906101B0}" dt="2019-04-15T16:37:58.753" v="276"/>
        <pc:sldMasterMkLst>
          <pc:docMk/>
          <pc:sldMasterMk cId="1925187263" sldId="2147483660"/>
        </pc:sldMasterMkLst>
        <pc:spChg chg="mod">
          <ac:chgData name="Rainer Lubasch" userId="1d9dfc1d-eaeb-4587-9944-af6f96dc4450" providerId="ADAL" clId="{D9D201C5-6869-4DD1-8352-3840906101B0}" dt="2019-04-15T15:18:02.964" v="194" actId="179"/>
          <ac:spMkLst>
            <pc:docMk/>
            <pc:sldMasterMk cId="1925187263" sldId="2147483660"/>
            <ac:spMk id="3" creationId="{00000000-0000-0000-0000-000000000000}"/>
          </ac:spMkLst>
        </pc:spChg>
        <pc:spChg chg="mod">
          <ac:chgData name="Rainer Lubasch" userId="1d9dfc1d-eaeb-4587-9944-af6f96dc4450" providerId="ADAL" clId="{D9D201C5-6869-4DD1-8352-3840906101B0}" dt="2019-04-15T15:04:29.503" v="189" actId="1076"/>
          <ac:spMkLst>
            <pc:docMk/>
            <pc:sldMasterMk cId="1925187263" sldId="2147483660"/>
            <ac:spMk id="6" creationId="{00000000-0000-0000-0000-000000000000}"/>
          </ac:spMkLst>
        </pc:spChg>
        <pc:spChg chg="mod">
          <ac:chgData name="Rainer Lubasch" userId="1d9dfc1d-eaeb-4587-9944-af6f96dc4450" providerId="ADAL" clId="{D9D201C5-6869-4DD1-8352-3840906101B0}" dt="2019-04-15T15:02:09.095" v="185" actId="20578"/>
          <ac:spMkLst>
            <pc:docMk/>
            <pc:sldMasterMk cId="1925187263" sldId="2147483660"/>
            <ac:spMk id="7" creationId="{00000000-0000-0000-0000-000000000000}"/>
          </ac:spMkLst>
        </pc:spChg>
        <pc:sldLayoutChg chg="addSp delSp modSp">
          <pc:chgData name="Rainer Lubasch" userId="1d9dfc1d-eaeb-4587-9944-af6f96dc4450" providerId="ADAL" clId="{D9D201C5-6869-4DD1-8352-3840906101B0}" dt="2019-04-15T16:33:15.894" v="271"/>
          <pc:sldLayoutMkLst>
            <pc:docMk/>
            <pc:sldMasterMk cId="1925187263" sldId="2147483660"/>
            <pc:sldLayoutMk cId="2150019994" sldId="2147483661"/>
          </pc:sldLayoutMkLst>
          <pc:spChg chg="del">
            <ac:chgData name="Rainer Lubasch" userId="1d9dfc1d-eaeb-4587-9944-af6f96dc4450" providerId="ADAL" clId="{D9D201C5-6869-4DD1-8352-3840906101B0}" dt="2019-04-15T16:30:58.389" v="258" actId="478"/>
            <ac:spMkLst>
              <pc:docMk/>
              <pc:sldMasterMk cId="1925187263" sldId="2147483660"/>
              <pc:sldLayoutMk cId="2150019994" sldId="2147483661"/>
              <ac:spMk id="4" creationId="{00000000-0000-0000-0000-000000000000}"/>
            </ac:spMkLst>
          </pc:spChg>
          <pc:spChg chg="del">
            <ac:chgData name="Rainer Lubasch" userId="1d9dfc1d-eaeb-4587-9944-af6f96dc4450" providerId="ADAL" clId="{D9D201C5-6869-4DD1-8352-3840906101B0}" dt="2019-04-15T16:31:00.510" v="259" actId="478"/>
            <ac:spMkLst>
              <pc:docMk/>
              <pc:sldMasterMk cId="1925187263" sldId="2147483660"/>
              <pc:sldLayoutMk cId="2150019994" sldId="2147483661"/>
              <ac:spMk id="5" creationId="{00000000-0000-0000-0000-000000000000}"/>
            </ac:spMkLst>
          </pc:spChg>
          <pc:spChg chg="del">
            <ac:chgData name="Rainer Lubasch" userId="1d9dfc1d-eaeb-4587-9944-af6f96dc4450" providerId="ADAL" clId="{D9D201C5-6869-4DD1-8352-3840906101B0}" dt="2019-04-15T16:31:05.010" v="260" actId="478"/>
            <ac:spMkLst>
              <pc:docMk/>
              <pc:sldMasterMk cId="1925187263" sldId="2147483660"/>
              <pc:sldLayoutMk cId="2150019994" sldId="2147483661"/>
              <ac:spMk id="6" creationId="{00000000-0000-0000-0000-000000000000}"/>
            </ac:spMkLst>
          </pc:spChg>
          <pc:spChg chg="add del mod ord">
            <ac:chgData name="Rainer Lubasch" userId="1d9dfc1d-eaeb-4587-9944-af6f96dc4450" providerId="ADAL" clId="{D9D201C5-6869-4DD1-8352-3840906101B0}" dt="2019-04-15T16:33:15.894" v="271"/>
            <ac:spMkLst>
              <pc:docMk/>
              <pc:sldMasterMk cId="1925187263" sldId="2147483660"/>
              <pc:sldLayoutMk cId="2150019994" sldId="2147483661"/>
              <ac:spMk id="8" creationId="{CDD87107-C06C-4518-83F7-9DDF1F1AD21B}"/>
            </ac:spMkLst>
          </pc:spChg>
          <pc:spChg chg="add del mod ord">
            <ac:chgData name="Rainer Lubasch" userId="1d9dfc1d-eaeb-4587-9944-af6f96dc4450" providerId="ADAL" clId="{D9D201C5-6869-4DD1-8352-3840906101B0}" dt="2019-04-15T16:33:13.543" v="270" actId="478"/>
            <ac:spMkLst>
              <pc:docMk/>
              <pc:sldMasterMk cId="1925187263" sldId="2147483660"/>
              <pc:sldLayoutMk cId="2150019994" sldId="2147483661"/>
              <ac:spMk id="9" creationId="{0F3241F5-3898-4670-962A-C08C19AD564F}"/>
            </ac:spMkLst>
          </pc:spChg>
        </pc:sldLayoutChg>
        <pc:sldLayoutChg chg="modSp">
          <pc:chgData name="Rainer Lubasch" userId="1d9dfc1d-eaeb-4587-9944-af6f96dc4450" providerId="ADAL" clId="{D9D201C5-6869-4DD1-8352-3840906101B0}" dt="2019-04-13T17:08:40.170" v="31" actId="207"/>
          <pc:sldLayoutMkLst>
            <pc:docMk/>
            <pc:sldMasterMk cId="1925187263" sldId="2147483660"/>
            <pc:sldLayoutMk cId="636072185" sldId="2147483665"/>
          </pc:sldLayoutMkLst>
          <pc:spChg chg="mod">
            <ac:chgData name="Rainer Lubasch" userId="1d9dfc1d-eaeb-4587-9944-af6f96dc4450" providerId="ADAL" clId="{D9D201C5-6869-4DD1-8352-3840906101B0}" dt="2019-04-13T17:08:37.381" v="30" actId="207"/>
            <ac:spMkLst>
              <pc:docMk/>
              <pc:sldMasterMk cId="1925187263" sldId="2147483660"/>
              <pc:sldLayoutMk cId="636072185" sldId="2147483665"/>
              <ac:spMk id="3" creationId="{00000000-0000-0000-0000-000000000000}"/>
            </ac:spMkLst>
          </pc:spChg>
          <pc:spChg chg="mod">
            <ac:chgData name="Rainer Lubasch" userId="1d9dfc1d-eaeb-4587-9944-af6f96dc4450" providerId="ADAL" clId="{D9D201C5-6869-4DD1-8352-3840906101B0}" dt="2019-04-13T17:08:40.170" v="31" actId="207"/>
            <ac:spMkLst>
              <pc:docMk/>
              <pc:sldMasterMk cId="1925187263" sldId="2147483660"/>
              <pc:sldLayoutMk cId="636072185" sldId="2147483665"/>
              <ac:spMk id="5" creationId="{00000000-0000-0000-0000-000000000000}"/>
            </ac:spMkLst>
          </pc:spChg>
        </pc:sldLayoutChg>
        <pc:sldLayoutChg chg="addSp delSp modSp setBg">
          <pc:chgData name="Rainer Lubasch" userId="1d9dfc1d-eaeb-4587-9944-af6f96dc4450" providerId="ADAL" clId="{D9D201C5-6869-4DD1-8352-3840906101B0}" dt="2019-04-13T16:55:40.832" v="26" actId="14100"/>
          <pc:sldLayoutMkLst>
            <pc:docMk/>
            <pc:sldMasterMk cId="1925187263" sldId="2147483660"/>
            <pc:sldLayoutMk cId="1374085984" sldId="2147483667"/>
          </pc:sldLayoutMkLst>
          <pc:spChg chg="del">
            <ac:chgData name="Rainer Lubasch" userId="1d9dfc1d-eaeb-4587-9944-af6f96dc4450" providerId="ADAL" clId="{D9D201C5-6869-4DD1-8352-3840906101B0}" dt="2019-04-13T16:49:15.282" v="9" actId="478"/>
            <ac:spMkLst>
              <pc:docMk/>
              <pc:sldMasterMk cId="1925187263" sldId="2147483660"/>
              <pc:sldLayoutMk cId="1374085984" sldId="2147483667"/>
              <ac:spMk id="2" creationId="{00000000-0000-0000-0000-000000000000}"/>
            </ac:spMkLst>
          </pc:spChg>
          <pc:spChg chg="del">
            <ac:chgData name="Rainer Lubasch" userId="1d9dfc1d-eaeb-4587-9944-af6f96dc4450" providerId="ADAL" clId="{D9D201C5-6869-4DD1-8352-3840906101B0}" dt="2019-04-13T16:49:13.874" v="8" actId="478"/>
            <ac:spMkLst>
              <pc:docMk/>
              <pc:sldMasterMk cId="1925187263" sldId="2147483660"/>
              <pc:sldLayoutMk cId="1374085984" sldId="2147483667"/>
              <ac:spMk id="3" creationId="{00000000-0000-0000-0000-000000000000}"/>
            </ac:spMkLst>
          </pc:spChg>
          <pc:spChg chg="del">
            <ac:chgData name="Rainer Lubasch" userId="1d9dfc1d-eaeb-4587-9944-af6f96dc4450" providerId="ADAL" clId="{D9D201C5-6869-4DD1-8352-3840906101B0}" dt="2019-04-13T16:49:12.107" v="7" actId="478"/>
            <ac:spMkLst>
              <pc:docMk/>
              <pc:sldMasterMk cId="1925187263" sldId="2147483660"/>
              <pc:sldLayoutMk cId="1374085984" sldId="2147483667"/>
              <ac:spMk id="4" creationId="{00000000-0000-0000-0000-000000000000}"/>
            </ac:spMkLst>
          </pc:spChg>
          <pc:picChg chg="add mod">
            <ac:chgData name="Rainer Lubasch" userId="1d9dfc1d-eaeb-4587-9944-af6f96dc4450" providerId="ADAL" clId="{D9D201C5-6869-4DD1-8352-3840906101B0}" dt="2019-04-13T16:55:40.832" v="26" actId="14100"/>
            <ac:picMkLst>
              <pc:docMk/>
              <pc:sldMasterMk cId="1925187263" sldId="2147483660"/>
              <pc:sldLayoutMk cId="1374085984" sldId="2147483667"/>
              <ac:picMk id="6" creationId="{F90B8979-4570-4779-BE0E-B306644B16F1}"/>
            </ac:picMkLst>
          </pc:picChg>
        </pc:sldLayoutChg>
      </pc:sldMasterChg>
    </pc:docChg>
  </pc:docChgLst>
  <pc:docChgLst>
    <pc:chgData name="Lubasch Rainer" userId="1d9dfc1d-eaeb-4587-9944-af6f96dc4450" providerId="ADAL" clId="{4F5C5E39-2D0E-41ED-858B-D56BD943E0B5}"/>
    <pc:docChg chg="addSld delSld modSld">
      <pc:chgData name="Lubasch Rainer" userId="1d9dfc1d-eaeb-4587-9944-af6f96dc4450" providerId="ADAL" clId="{4F5C5E39-2D0E-41ED-858B-D56BD943E0B5}" dt="2019-11-05T17:59:22.290" v="4" actId="255"/>
      <pc:docMkLst>
        <pc:docMk/>
      </pc:docMkLst>
      <pc:sldChg chg="del">
        <pc:chgData name="Lubasch Rainer" userId="1d9dfc1d-eaeb-4587-9944-af6f96dc4450" providerId="ADAL" clId="{4F5C5E39-2D0E-41ED-858B-D56BD943E0B5}" dt="2019-11-05T17:58:02.417" v="1" actId="2696"/>
        <pc:sldMkLst>
          <pc:docMk/>
          <pc:sldMk cId="3821076449" sldId="265"/>
        </pc:sldMkLst>
      </pc:sldChg>
      <pc:sldChg chg="modSp">
        <pc:chgData name="Lubasch Rainer" userId="1d9dfc1d-eaeb-4587-9944-af6f96dc4450" providerId="ADAL" clId="{4F5C5E39-2D0E-41ED-858B-D56BD943E0B5}" dt="2019-11-05T17:59:22.290" v="4" actId="255"/>
        <pc:sldMkLst>
          <pc:docMk/>
          <pc:sldMk cId="3666928054" sldId="266"/>
        </pc:sldMkLst>
        <pc:graphicFrameChg chg="mod">
          <ac:chgData name="Lubasch Rainer" userId="1d9dfc1d-eaeb-4587-9944-af6f96dc4450" providerId="ADAL" clId="{4F5C5E39-2D0E-41ED-858B-D56BD943E0B5}" dt="2019-11-05T17:59:22.290" v="4" actId="255"/>
          <ac:graphicFrameMkLst>
            <pc:docMk/>
            <pc:sldMk cId="3666928054" sldId="266"/>
            <ac:graphicFrameMk id="5" creationId="{7C7A82AC-1FF9-4FFF-A554-26D0C0506E16}"/>
          </ac:graphicFrameMkLst>
        </pc:graphicFrameChg>
      </pc:sldChg>
      <pc:sldChg chg="add">
        <pc:chgData name="Lubasch Rainer" userId="1d9dfc1d-eaeb-4587-9944-af6f96dc4450" providerId="ADAL" clId="{4F5C5E39-2D0E-41ED-858B-D56BD943E0B5}" dt="2019-11-05T17:57:58.713" v="0"/>
        <pc:sldMkLst>
          <pc:docMk/>
          <pc:sldMk cId="516665810" sldId="267"/>
        </pc:sldMkLst>
      </pc:sldChg>
    </pc:docChg>
  </pc:docChgLst>
  <pc:docChgLst>
    <pc:chgData name="Rainer Lubasch" userId="1d9dfc1d-eaeb-4587-9944-af6f96dc4450" providerId="ADAL" clId="{25295A2A-3575-46D8-BE4A-21E5A1AB6463}"/>
    <pc:docChg chg="modSld">
      <pc:chgData name="Rainer Lubasch" userId="1d9dfc1d-eaeb-4587-9944-af6f96dc4450" providerId="ADAL" clId="{25295A2A-3575-46D8-BE4A-21E5A1AB6463}" dt="2019-12-24T15:49:11.478" v="61" actId="6549"/>
      <pc:docMkLst>
        <pc:docMk/>
      </pc:docMkLst>
      <pc:sldChg chg="modTransition">
        <pc:chgData name="Rainer Lubasch" userId="1d9dfc1d-eaeb-4587-9944-af6f96dc4450" providerId="ADAL" clId="{25295A2A-3575-46D8-BE4A-21E5A1AB6463}" dt="2019-12-24T15:47:01.362" v="12"/>
        <pc:sldMkLst>
          <pc:docMk/>
          <pc:sldMk cId="2232955824" sldId="256"/>
        </pc:sldMkLst>
      </pc:sldChg>
      <pc:sldChg chg="modTransition">
        <pc:chgData name="Rainer Lubasch" userId="1d9dfc1d-eaeb-4587-9944-af6f96dc4450" providerId="ADAL" clId="{25295A2A-3575-46D8-BE4A-21E5A1AB6463}" dt="2019-12-24T15:47:01.362" v="12"/>
        <pc:sldMkLst>
          <pc:docMk/>
          <pc:sldMk cId="3036094699" sldId="257"/>
        </pc:sldMkLst>
      </pc:sldChg>
      <pc:sldChg chg="modTransition">
        <pc:chgData name="Rainer Lubasch" userId="1d9dfc1d-eaeb-4587-9944-af6f96dc4450" providerId="ADAL" clId="{25295A2A-3575-46D8-BE4A-21E5A1AB6463}" dt="2019-12-24T15:47:01.362" v="12"/>
        <pc:sldMkLst>
          <pc:docMk/>
          <pc:sldMk cId="2847794388" sldId="258"/>
        </pc:sldMkLst>
      </pc:sldChg>
      <pc:sldChg chg="modTransition">
        <pc:chgData name="Rainer Lubasch" userId="1d9dfc1d-eaeb-4587-9944-af6f96dc4450" providerId="ADAL" clId="{25295A2A-3575-46D8-BE4A-21E5A1AB6463}" dt="2019-12-24T15:47:01.362" v="12"/>
        <pc:sldMkLst>
          <pc:docMk/>
          <pc:sldMk cId="1103356901" sldId="259"/>
        </pc:sldMkLst>
      </pc:sldChg>
      <pc:sldChg chg="modTransition">
        <pc:chgData name="Rainer Lubasch" userId="1d9dfc1d-eaeb-4587-9944-af6f96dc4450" providerId="ADAL" clId="{25295A2A-3575-46D8-BE4A-21E5A1AB6463}" dt="2019-12-24T15:47:01.362" v="12"/>
        <pc:sldMkLst>
          <pc:docMk/>
          <pc:sldMk cId="3286331459" sldId="260"/>
        </pc:sldMkLst>
      </pc:sldChg>
      <pc:sldChg chg="modTransition">
        <pc:chgData name="Rainer Lubasch" userId="1d9dfc1d-eaeb-4587-9944-af6f96dc4450" providerId="ADAL" clId="{25295A2A-3575-46D8-BE4A-21E5A1AB6463}" dt="2019-12-24T15:47:01.362" v="12"/>
        <pc:sldMkLst>
          <pc:docMk/>
          <pc:sldMk cId="2201132757" sldId="261"/>
        </pc:sldMkLst>
      </pc:sldChg>
      <pc:sldChg chg="modTransition">
        <pc:chgData name="Rainer Lubasch" userId="1d9dfc1d-eaeb-4587-9944-af6f96dc4450" providerId="ADAL" clId="{25295A2A-3575-46D8-BE4A-21E5A1AB6463}" dt="2019-12-24T15:47:01.362" v="12"/>
        <pc:sldMkLst>
          <pc:docMk/>
          <pc:sldMk cId="1181113410" sldId="262"/>
        </pc:sldMkLst>
      </pc:sldChg>
      <pc:sldChg chg="modSp">
        <pc:chgData name="Rainer Lubasch" userId="1d9dfc1d-eaeb-4587-9944-af6f96dc4450" providerId="ADAL" clId="{25295A2A-3575-46D8-BE4A-21E5A1AB6463}" dt="2019-12-24T15:49:11.478" v="61" actId="6549"/>
        <pc:sldMkLst>
          <pc:docMk/>
          <pc:sldMk cId="516665810" sldId="267"/>
        </pc:sldMkLst>
        <pc:spChg chg="mod">
          <ac:chgData name="Rainer Lubasch" userId="1d9dfc1d-eaeb-4587-9944-af6f96dc4450" providerId="ADAL" clId="{25295A2A-3575-46D8-BE4A-21E5A1AB6463}" dt="2019-12-24T15:49:11.478" v="61" actId="6549"/>
          <ac:spMkLst>
            <pc:docMk/>
            <pc:sldMk cId="516665810" sldId="267"/>
            <ac:spMk id="2" creationId="{850F554D-7DB0-4DD5-9314-2DF0088D741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538A22-5699-467D-B518-0FBF53E44D7B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C3AFBAD5-FA8F-49D4-9D26-8A731B5E3CF3}">
      <dgm:prSet/>
      <dgm:spPr/>
      <dgm:t>
        <a:bodyPr/>
        <a:lstStyle/>
        <a:p>
          <a:r>
            <a:rPr lang="de-CH" dirty="0"/>
            <a:t>(Online-)Check-in</a:t>
          </a:r>
        </a:p>
      </dgm:t>
    </dgm:pt>
    <dgm:pt modelId="{39B7D509-0217-432D-A8AC-34CB74EB0860}" type="parTrans" cxnId="{37118C67-A9D7-434D-AD18-703793F01FE3}">
      <dgm:prSet/>
      <dgm:spPr/>
      <dgm:t>
        <a:bodyPr/>
        <a:lstStyle/>
        <a:p>
          <a:endParaRPr lang="de-CH"/>
        </a:p>
      </dgm:t>
    </dgm:pt>
    <dgm:pt modelId="{C5287012-C7D4-4B1C-8CD0-4F706E00DEDF}" type="sibTrans" cxnId="{37118C67-A9D7-434D-AD18-703793F01FE3}">
      <dgm:prSet/>
      <dgm:spPr/>
      <dgm:t>
        <a:bodyPr/>
        <a:lstStyle/>
        <a:p>
          <a:endParaRPr lang="de-CH"/>
        </a:p>
      </dgm:t>
    </dgm:pt>
    <dgm:pt modelId="{A3332760-39E2-41F6-8BF8-ADD94CFFA8F3}">
      <dgm:prSet/>
      <dgm:spPr/>
      <dgm:t>
        <a:bodyPr/>
        <a:lstStyle/>
        <a:p>
          <a:r>
            <a:rPr lang="de-CH" dirty="0"/>
            <a:t>Gepäckaufgabe</a:t>
          </a:r>
        </a:p>
      </dgm:t>
    </dgm:pt>
    <dgm:pt modelId="{7991EC23-C563-4E08-82E6-434FB7863B67}" type="parTrans" cxnId="{B408C140-C3EC-46B6-A975-549CF337D0FB}">
      <dgm:prSet/>
      <dgm:spPr/>
      <dgm:t>
        <a:bodyPr/>
        <a:lstStyle/>
        <a:p>
          <a:endParaRPr lang="de-CH"/>
        </a:p>
      </dgm:t>
    </dgm:pt>
    <dgm:pt modelId="{9CDBB026-8925-46FF-B730-6778A82A7BCE}" type="sibTrans" cxnId="{B408C140-C3EC-46B6-A975-549CF337D0FB}">
      <dgm:prSet/>
      <dgm:spPr/>
      <dgm:t>
        <a:bodyPr/>
        <a:lstStyle/>
        <a:p>
          <a:endParaRPr lang="de-CH"/>
        </a:p>
      </dgm:t>
    </dgm:pt>
    <dgm:pt modelId="{430CE637-BCF8-4C01-90B5-C626AA1A7E8A}">
      <dgm:prSet/>
      <dgm:spPr/>
      <dgm:t>
        <a:bodyPr/>
        <a:lstStyle/>
        <a:p>
          <a:r>
            <a:rPr lang="de-CH" dirty="0"/>
            <a:t>Sicherheitskontrolle</a:t>
          </a:r>
        </a:p>
      </dgm:t>
    </dgm:pt>
    <dgm:pt modelId="{B1644EDB-D97A-47A5-9EF4-AA8D80E00171}" type="parTrans" cxnId="{5DE3F92F-FAC8-4EC5-8280-F2F51566C42B}">
      <dgm:prSet/>
      <dgm:spPr/>
      <dgm:t>
        <a:bodyPr/>
        <a:lstStyle/>
        <a:p>
          <a:endParaRPr lang="de-CH"/>
        </a:p>
      </dgm:t>
    </dgm:pt>
    <dgm:pt modelId="{88258B6C-2BED-4556-8EC8-30DC499ACEB1}" type="sibTrans" cxnId="{5DE3F92F-FAC8-4EC5-8280-F2F51566C42B}">
      <dgm:prSet/>
      <dgm:spPr/>
      <dgm:t>
        <a:bodyPr/>
        <a:lstStyle/>
        <a:p>
          <a:endParaRPr lang="de-CH"/>
        </a:p>
      </dgm:t>
    </dgm:pt>
    <dgm:pt modelId="{EC93D0F2-8D70-42CD-BF11-F19FD01B0F24}">
      <dgm:prSet/>
      <dgm:spPr/>
      <dgm:t>
        <a:bodyPr/>
        <a:lstStyle/>
        <a:p>
          <a:r>
            <a:rPr lang="de-CH"/>
            <a:t>Gate</a:t>
          </a:r>
        </a:p>
      </dgm:t>
    </dgm:pt>
    <dgm:pt modelId="{E76274B5-F5F0-4F38-ACFE-F0BA2AA8A86F}" type="parTrans" cxnId="{EE835931-A4CB-4266-986F-E4021DD0A026}">
      <dgm:prSet/>
      <dgm:spPr/>
      <dgm:t>
        <a:bodyPr/>
        <a:lstStyle/>
        <a:p>
          <a:endParaRPr lang="de-CH"/>
        </a:p>
      </dgm:t>
    </dgm:pt>
    <dgm:pt modelId="{B02F40DA-05B4-4954-B544-743A0B51FD61}" type="sibTrans" cxnId="{EE835931-A4CB-4266-986F-E4021DD0A026}">
      <dgm:prSet/>
      <dgm:spPr/>
      <dgm:t>
        <a:bodyPr/>
        <a:lstStyle/>
        <a:p>
          <a:endParaRPr lang="de-CH"/>
        </a:p>
      </dgm:t>
    </dgm:pt>
    <dgm:pt modelId="{6B8B0D1C-AA35-4F16-AECB-32AE68F1DD11}">
      <dgm:prSet/>
      <dgm:spPr/>
      <dgm:t>
        <a:bodyPr/>
        <a:lstStyle/>
        <a:p>
          <a:r>
            <a:rPr lang="de-CH"/>
            <a:t>Boarding</a:t>
          </a:r>
        </a:p>
      </dgm:t>
    </dgm:pt>
    <dgm:pt modelId="{DAB50EAC-D0F0-4EFF-8B9E-0681F833E247}" type="parTrans" cxnId="{8797F14B-99E8-424C-B71D-0356B3D87559}">
      <dgm:prSet/>
      <dgm:spPr/>
      <dgm:t>
        <a:bodyPr/>
        <a:lstStyle/>
        <a:p>
          <a:endParaRPr lang="de-CH"/>
        </a:p>
      </dgm:t>
    </dgm:pt>
    <dgm:pt modelId="{D65CFE28-13DC-4AC8-8EAD-15F070030B86}" type="sibTrans" cxnId="{8797F14B-99E8-424C-B71D-0356B3D87559}">
      <dgm:prSet/>
      <dgm:spPr/>
      <dgm:t>
        <a:bodyPr/>
        <a:lstStyle/>
        <a:p>
          <a:endParaRPr lang="de-CH"/>
        </a:p>
      </dgm:t>
    </dgm:pt>
    <dgm:pt modelId="{A69112F8-C77A-4237-BC80-913F0E70E03A}" type="pres">
      <dgm:prSet presAssocID="{27538A22-5699-467D-B518-0FBF53E44D7B}" presName="rootnode" presStyleCnt="0">
        <dgm:presLayoutVars>
          <dgm:chMax/>
          <dgm:chPref/>
          <dgm:dir/>
          <dgm:animLvl val="lvl"/>
        </dgm:presLayoutVars>
      </dgm:prSet>
      <dgm:spPr/>
    </dgm:pt>
    <dgm:pt modelId="{3A7B9073-7E1E-49E4-BDB9-323665D665D5}" type="pres">
      <dgm:prSet presAssocID="{C3AFBAD5-FA8F-49D4-9D26-8A731B5E3CF3}" presName="composite" presStyleCnt="0"/>
      <dgm:spPr/>
    </dgm:pt>
    <dgm:pt modelId="{6D96AD09-7B60-4208-9CDB-F790C8499782}" type="pres">
      <dgm:prSet presAssocID="{C3AFBAD5-FA8F-49D4-9D26-8A731B5E3CF3}" presName="LShape" presStyleLbl="alignNode1" presStyleIdx="0" presStyleCnt="9"/>
      <dgm:spPr/>
    </dgm:pt>
    <dgm:pt modelId="{7147371A-B428-44F9-86CF-74014F3777FD}" type="pres">
      <dgm:prSet presAssocID="{C3AFBAD5-FA8F-49D4-9D26-8A731B5E3CF3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DD2D36F8-3733-4752-ADCC-E3D77CD77044}" type="pres">
      <dgm:prSet presAssocID="{C3AFBAD5-FA8F-49D4-9D26-8A731B5E3CF3}" presName="Triangle" presStyleLbl="alignNode1" presStyleIdx="1" presStyleCnt="9"/>
      <dgm:spPr/>
    </dgm:pt>
    <dgm:pt modelId="{65CF4167-E165-4679-ABCF-959CEF8A807C}" type="pres">
      <dgm:prSet presAssocID="{C5287012-C7D4-4B1C-8CD0-4F706E00DEDF}" presName="sibTrans" presStyleCnt="0"/>
      <dgm:spPr/>
    </dgm:pt>
    <dgm:pt modelId="{8076E63E-CDD1-4C29-948C-A635E67FC600}" type="pres">
      <dgm:prSet presAssocID="{C5287012-C7D4-4B1C-8CD0-4F706E00DEDF}" presName="space" presStyleCnt="0"/>
      <dgm:spPr/>
    </dgm:pt>
    <dgm:pt modelId="{EC3E220D-374F-4C6F-BB5C-9A42DB8FB9D3}" type="pres">
      <dgm:prSet presAssocID="{A3332760-39E2-41F6-8BF8-ADD94CFFA8F3}" presName="composite" presStyleCnt="0"/>
      <dgm:spPr/>
    </dgm:pt>
    <dgm:pt modelId="{02D18A29-5315-4480-A36F-D26B9A78B76A}" type="pres">
      <dgm:prSet presAssocID="{A3332760-39E2-41F6-8BF8-ADD94CFFA8F3}" presName="LShape" presStyleLbl="alignNode1" presStyleIdx="2" presStyleCnt="9"/>
      <dgm:spPr/>
    </dgm:pt>
    <dgm:pt modelId="{9C08F71D-81D9-4468-BBFE-6C56AA59547D}" type="pres">
      <dgm:prSet presAssocID="{A3332760-39E2-41F6-8BF8-ADD94CFFA8F3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D4FD2954-3E38-43BF-9324-00EDEFACBA3F}" type="pres">
      <dgm:prSet presAssocID="{A3332760-39E2-41F6-8BF8-ADD94CFFA8F3}" presName="Triangle" presStyleLbl="alignNode1" presStyleIdx="3" presStyleCnt="9"/>
      <dgm:spPr/>
    </dgm:pt>
    <dgm:pt modelId="{380816B8-5E86-4EC2-9FF1-8CD46974BE7E}" type="pres">
      <dgm:prSet presAssocID="{9CDBB026-8925-46FF-B730-6778A82A7BCE}" presName="sibTrans" presStyleCnt="0"/>
      <dgm:spPr/>
    </dgm:pt>
    <dgm:pt modelId="{A7B012EF-8DAB-4DB9-874E-46E460AF82FC}" type="pres">
      <dgm:prSet presAssocID="{9CDBB026-8925-46FF-B730-6778A82A7BCE}" presName="space" presStyleCnt="0"/>
      <dgm:spPr/>
    </dgm:pt>
    <dgm:pt modelId="{14842E85-53C0-43F7-BBEA-5ED1F10309EC}" type="pres">
      <dgm:prSet presAssocID="{430CE637-BCF8-4C01-90B5-C626AA1A7E8A}" presName="composite" presStyleCnt="0"/>
      <dgm:spPr/>
    </dgm:pt>
    <dgm:pt modelId="{EA8296E1-01F0-4FCA-8B10-53C48A8BC8D6}" type="pres">
      <dgm:prSet presAssocID="{430CE637-BCF8-4C01-90B5-C626AA1A7E8A}" presName="LShape" presStyleLbl="alignNode1" presStyleIdx="4" presStyleCnt="9"/>
      <dgm:spPr/>
    </dgm:pt>
    <dgm:pt modelId="{C02E5C6D-E019-4CF8-81A1-1859BF089F5A}" type="pres">
      <dgm:prSet presAssocID="{430CE637-BCF8-4C01-90B5-C626AA1A7E8A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F590D20-329D-4E29-9332-640442C6C9A6}" type="pres">
      <dgm:prSet presAssocID="{430CE637-BCF8-4C01-90B5-C626AA1A7E8A}" presName="Triangle" presStyleLbl="alignNode1" presStyleIdx="5" presStyleCnt="9"/>
      <dgm:spPr/>
    </dgm:pt>
    <dgm:pt modelId="{F1F666BD-A106-48F1-9FA5-6830ECDE7525}" type="pres">
      <dgm:prSet presAssocID="{88258B6C-2BED-4556-8EC8-30DC499ACEB1}" presName="sibTrans" presStyleCnt="0"/>
      <dgm:spPr/>
    </dgm:pt>
    <dgm:pt modelId="{272B9AE9-D80C-4899-B9B9-C5770F9A34A8}" type="pres">
      <dgm:prSet presAssocID="{88258B6C-2BED-4556-8EC8-30DC499ACEB1}" presName="space" presStyleCnt="0"/>
      <dgm:spPr/>
    </dgm:pt>
    <dgm:pt modelId="{581F5C4E-6747-4446-A59D-E547644FC667}" type="pres">
      <dgm:prSet presAssocID="{EC93D0F2-8D70-42CD-BF11-F19FD01B0F24}" presName="composite" presStyleCnt="0"/>
      <dgm:spPr/>
    </dgm:pt>
    <dgm:pt modelId="{39EEC392-3B85-4954-A43C-BBDEB1055CBC}" type="pres">
      <dgm:prSet presAssocID="{EC93D0F2-8D70-42CD-BF11-F19FD01B0F24}" presName="LShape" presStyleLbl="alignNode1" presStyleIdx="6" presStyleCnt="9"/>
      <dgm:spPr/>
    </dgm:pt>
    <dgm:pt modelId="{552B55BA-BA95-4A31-829E-7B459BD99CD8}" type="pres">
      <dgm:prSet presAssocID="{EC93D0F2-8D70-42CD-BF11-F19FD01B0F24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BBF1BAF4-480D-4536-97CF-FF0582F917A8}" type="pres">
      <dgm:prSet presAssocID="{EC93D0F2-8D70-42CD-BF11-F19FD01B0F24}" presName="Triangle" presStyleLbl="alignNode1" presStyleIdx="7" presStyleCnt="9"/>
      <dgm:spPr/>
    </dgm:pt>
    <dgm:pt modelId="{65ED3406-9A79-440E-B0E4-9929952BCE53}" type="pres">
      <dgm:prSet presAssocID="{B02F40DA-05B4-4954-B544-743A0B51FD61}" presName="sibTrans" presStyleCnt="0"/>
      <dgm:spPr/>
    </dgm:pt>
    <dgm:pt modelId="{387EC98C-D7DD-4486-9F5C-009BD8E5E399}" type="pres">
      <dgm:prSet presAssocID="{B02F40DA-05B4-4954-B544-743A0B51FD61}" presName="space" presStyleCnt="0"/>
      <dgm:spPr/>
    </dgm:pt>
    <dgm:pt modelId="{475D4B33-86AE-4C6D-AC59-20F08DEAFFF0}" type="pres">
      <dgm:prSet presAssocID="{6B8B0D1C-AA35-4F16-AECB-32AE68F1DD11}" presName="composite" presStyleCnt="0"/>
      <dgm:spPr/>
    </dgm:pt>
    <dgm:pt modelId="{38ABCAAF-A669-4C52-832E-3533EAECBE4B}" type="pres">
      <dgm:prSet presAssocID="{6B8B0D1C-AA35-4F16-AECB-32AE68F1DD11}" presName="LShape" presStyleLbl="alignNode1" presStyleIdx="8" presStyleCnt="9"/>
      <dgm:spPr/>
    </dgm:pt>
    <dgm:pt modelId="{A707EA2D-30DA-4EC6-A974-EC7404B81E05}" type="pres">
      <dgm:prSet presAssocID="{6B8B0D1C-AA35-4F16-AECB-32AE68F1DD11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8C9D8A20-E968-49C2-A0B7-5A0E75D11AFF}" type="presOf" srcId="{27538A22-5699-467D-B518-0FBF53E44D7B}" destId="{A69112F8-C77A-4237-BC80-913F0E70E03A}" srcOrd="0" destOrd="0" presId="urn:microsoft.com/office/officeart/2009/3/layout/StepUpProcess"/>
    <dgm:cxn modelId="{12B0B321-FDFE-430D-A7BA-8F5C9EC4BB6F}" type="presOf" srcId="{6B8B0D1C-AA35-4F16-AECB-32AE68F1DD11}" destId="{A707EA2D-30DA-4EC6-A974-EC7404B81E05}" srcOrd="0" destOrd="0" presId="urn:microsoft.com/office/officeart/2009/3/layout/StepUpProcess"/>
    <dgm:cxn modelId="{5DE3F92F-FAC8-4EC5-8280-F2F51566C42B}" srcId="{27538A22-5699-467D-B518-0FBF53E44D7B}" destId="{430CE637-BCF8-4C01-90B5-C626AA1A7E8A}" srcOrd="2" destOrd="0" parTransId="{B1644EDB-D97A-47A5-9EF4-AA8D80E00171}" sibTransId="{88258B6C-2BED-4556-8EC8-30DC499ACEB1}"/>
    <dgm:cxn modelId="{EE835931-A4CB-4266-986F-E4021DD0A026}" srcId="{27538A22-5699-467D-B518-0FBF53E44D7B}" destId="{EC93D0F2-8D70-42CD-BF11-F19FD01B0F24}" srcOrd="3" destOrd="0" parTransId="{E76274B5-F5F0-4F38-ACFE-F0BA2AA8A86F}" sibTransId="{B02F40DA-05B4-4954-B544-743A0B51FD61}"/>
    <dgm:cxn modelId="{B408C140-C3EC-46B6-A975-549CF337D0FB}" srcId="{27538A22-5699-467D-B518-0FBF53E44D7B}" destId="{A3332760-39E2-41F6-8BF8-ADD94CFFA8F3}" srcOrd="1" destOrd="0" parTransId="{7991EC23-C563-4E08-82E6-434FB7863B67}" sibTransId="{9CDBB026-8925-46FF-B730-6778A82A7BCE}"/>
    <dgm:cxn modelId="{37118C67-A9D7-434D-AD18-703793F01FE3}" srcId="{27538A22-5699-467D-B518-0FBF53E44D7B}" destId="{C3AFBAD5-FA8F-49D4-9D26-8A731B5E3CF3}" srcOrd="0" destOrd="0" parTransId="{39B7D509-0217-432D-A8AC-34CB74EB0860}" sibTransId="{C5287012-C7D4-4B1C-8CD0-4F706E00DEDF}"/>
    <dgm:cxn modelId="{8797F14B-99E8-424C-B71D-0356B3D87559}" srcId="{27538A22-5699-467D-B518-0FBF53E44D7B}" destId="{6B8B0D1C-AA35-4F16-AECB-32AE68F1DD11}" srcOrd="4" destOrd="0" parTransId="{DAB50EAC-D0F0-4EFF-8B9E-0681F833E247}" sibTransId="{D65CFE28-13DC-4AC8-8EAD-15F070030B86}"/>
    <dgm:cxn modelId="{23881B52-87D3-437C-97A2-0F8F24D8018A}" type="presOf" srcId="{A3332760-39E2-41F6-8BF8-ADD94CFFA8F3}" destId="{9C08F71D-81D9-4468-BBFE-6C56AA59547D}" srcOrd="0" destOrd="0" presId="urn:microsoft.com/office/officeart/2009/3/layout/StepUpProcess"/>
    <dgm:cxn modelId="{9E580776-D1B4-4304-BAE2-5194DEF0BAEA}" type="presOf" srcId="{EC93D0F2-8D70-42CD-BF11-F19FD01B0F24}" destId="{552B55BA-BA95-4A31-829E-7B459BD99CD8}" srcOrd="0" destOrd="0" presId="urn:microsoft.com/office/officeart/2009/3/layout/StepUpProcess"/>
    <dgm:cxn modelId="{39578282-CB2B-4559-8E9E-40112B57DE9A}" type="presOf" srcId="{C3AFBAD5-FA8F-49D4-9D26-8A731B5E3CF3}" destId="{7147371A-B428-44F9-86CF-74014F3777FD}" srcOrd="0" destOrd="0" presId="urn:microsoft.com/office/officeart/2009/3/layout/StepUpProcess"/>
    <dgm:cxn modelId="{A6BF80E1-6A9A-4D75-8207-3773A02D7F81}" type="presOf" srcId="{430CE637-BCF8-4C01-90B5-C626AA1A7E8A}" destId="{C02E5C6D-E019-4CF8-81A1-1859BF089F5A}" srcOrd="0" destOrd="0" presId="urn:microsoft.com/office/officeart/2009/3/layout/StepUpProcess"/>
    <dgm:cxn modelId="{10848EEE-5DD6-4EC4-B471-2D320FB859B3}" type="presParOf" srcId="{A69112F8-C77A-4237-BC80-913F0E70E03A}" destId="{3A7B9073-7E1E-49E4-BDB9-323665D665D5}" srcOrd="0" destOrd="0" presId="urn:microsoft.com/office/officeart/2009/3/layout/StepUpProcess"/>
    <dgm:cxn modelId="{8832B64B-5194-4CBF-A71D-221AB80BB3AC}" type="presParOf" srcId="{3A7B9073-7E1E-49E4-BDB9-323665D665D5}" destId="{6D96AD09-7B60-4208-9CDB-F790C8499782}" srcOrd="0" destOrd="0" presId="urn:microsoft.com/office/officeart/2009/3/layout/StepUpProcess"/>
    <dgm:cxn modelId="{EC209B6A-7326-4A5D-9F3A-32E950E888D5}" type="presParOf" srcId="{3A7B9073-7E1E-49E4-BDB9-323665D665D5}" destId="{7147371A-B428-44F9-86CF-74014F3777FD}" srcOrd="1" destOrd="0" presId="urn:microsoft.com/office/officeart/2009/3/layout/StepUpProcess"/>
    <dgm:cxn modelId="{3686AD93-B9C7-4DC9-9B78-578B8F479769}" type="presParOf" srcId="{3A7B9073-7E1E-49E4-BDB9-323665D665D5}" destId="{DD2D36F8-3733-4752-ADCC-E3D77CD77044}" srcOrd="2" destOrd="0" presId="urn:microsoft.com/office/officeart/2009/3/layout/StepUpProcess"/>
    <dgm:cxn modelId="{D9740E6E-D844-4E86-A17D-430D399BD8A9}" type="presParOf" srcId="{A69112F8-C77A-4237-BC80-913F0E70E03A}" destId="{65CF4167-E165-4679-ABCF-959CEF8A807C}" srcOrd="1" destOrd="0" presId="urn:microsoft.com/office/officeart/2009/3/layout/StepUpProcess"/>
    <dgm:cxn modelId="{4AC62154-3163-443E-8628-52779506E465}" type="presParOf" srcId="{65CF4167-E165-4679-ABCF-959CEF8A807C}" destId="{8076E63E-CDD1-4C29-948C-A635E67FC600}" srcOrd="0" destOrd="0" presId="urn:microsoft.com/office/officeart/2009/3/layout/StepUpProcess"/>
    <dgm:cxn modelId="{5B61217F-1863-4178-9CEC-078DF8FC57A7}" type="presParOf" srcId="{A69112F8-C77A-4237-BC80-913F0E70E03A}" destId="{EC3E220D-374F-4C6F-BB5C-9A42DB8FB9D3}" srcOrd="2" destOrd="0" presId="urn:microsoft.com/office/officeart/2009/3/layout/StepUpProcess"/>
    <dgm:cxn modelId="{2C24CD51-4CF6-48F1-AA95-101C6E78B368}" type="presParOf" srcId="{EC3E220D-374F-4C6F-BB5C-9A42DB8FB9D3}" destId="{02D18A29-5315-4480-A36F-D26B9A78B76A}" srcOrd="0" destOrd="0" presId="urn:microsoft.com/office/officeart/2009/3/layout/StepUpProcess"/>
    <dgm:cxn modelId="{2EAF50C1-520B-452D-92A6-02674AECD9DD}" type="presParOf" srcId="{EC3E220D-374F-4C6F-BB5C-9A42DB8FB9D3}" destId="{9C08F71D-81D9-4468-BBFE-6C56AA59547D}" srcOrd="1" destOrd="0" presId="urn:microsoft.com/office/officeart/2009/3/layout/StepUpProcess"/>
    <dgm:cxn modelId="{AFB88362-5025-42D5-ADFD-8F6D442B84B8}" type="presParOf" srcId="{EC3E220D-374F-4C6F-BB5C-9A42DB8FB9D3}" destId="{D4FD2954-3E38-43BF-9324-00EDEFACBA3F}" srcOrd="2" destOrd="0" presId="urn:microsoft.com/office/officeart/2009/3/layout/StepUpProcess"/>
    <dgm:cxn modelId="{A54A2891-4937-49C4-9582-938022239536}" type="presParOf" srcId="{A69112F8-C77A-4237-BC80-913F0E70E03A}" destId="{380816B8-5E86-4EC2-9FF1-8CD46974BE7E}" srcOrd="3" destOrd="0" presId="urn:microsoft.com/office/officeart/2009/3/layout/StepUpProcess"/>
    <dgm:cxn modelId="{A3A88084-F2D6-480D-A18F-81FFAFB3604C}" type="presParOf" srcId="{380816B8-5E86-4EC2-9FF1-8CD46974BE7E}" destId="{A7B012EF-8DAB-4DB9-874E-46E460AF82FC}" srcOrd="0" destOrd="0" presId="urn:microsoft.com/office/officeart/2009/3/layout/StepUpProcess"/>
    <dgm:cxn modelId="{4BDD5749-E342-41C3-8503-AB509E2FFC8D}" type="presParOf" srcId="{A69112F8-C77A-4237-BC80-913F0E70E03A}" destId="{14842E85-53C0-43F7-BBEA-5ED1F10309EC}" srcOrd="4" destOrd="0" presId="urn:microsoft.com/office/officeart/2009/3/layout/StepUpProcess"/>
    <dgm:cxn modelId="{BC206C53-736F-4BFC-B65E-5A259768597A}" type="presParOf" srcId="{14842E85-53C0-43F7-BBEA-5ED1F10309EC}" destId="{EA8296E1-01F0-4FCA-8B10-53C48A8BC8D6}" srcOrd="0" destOrd="0" presId="urn:microsoft.com/office/officeart/2009/3/layout/StepUpProcess"/>
    <dgm:cxn modelId="{5C1F2042-E8F4-4B9C-B16F-F3E387FF2282}" type="presParOf" srcId="{14842E85-53C0-43F7-BBEA-5ED1F10309EC}" destId="{C02E5C6D-E019-4CF8-81A1-1859BF089F5A}" srcOrd="1" destOrd="0" presId="urn:microsoft.com/office/officeart/2009/3/layout/StepUpProcess"/>
    <dgm:cxn modelId="{B802B153-E6F3-470B-9A05-00052B674E33}" type="presParOf" srcId="{14842E85-53C0-43F7-BBEA-5ED1F10309EC}" destId="{CF590D20-329D-4E29-9332-640442C6C9A6}" srcOrd="2" destOrd="0" presId="urn:microsoft.com/office/officeart/2009/3/layout/StepUpProcess"/>
    <dgm:cxn modelId="{858E1BB1-FA16-4164-9384-A3669E7DCA3F}" type="presParOf" srcId="{A69112F8-C77A-4237-BC80-913F0E70E03A}" destId="{F1F666BD-A106-48F1-9FA5-6830ECDE7525}" srcOrd="5" destOrd="0" presId="urn:microsoft.com/office/officeart/2009/3/layout/StepUpProcess"/>
    <dgm:cxn modelId="{EE0E6BAF-DDD9-4119-8A24-6B82C6E230E2}" type="presParOf" srcId="{F1F666BD-A106-48F1-9FA5-6830ECDE7525}" destId="{272B9AE9-D80C-4899-B9B9-C5770F9A34A8}" srcOrd="0" destOrd="0" presId="urn:microsoft.com/office/officeart/2009/3/layout/StepUpProcess"/>
    <dgm:cxn modelId="{EF2788DE-0E7A-41F1-A31D-7F75F05F1850}" type="presParOf" srcId="{A69112F8-C77A-4237-BC80-913F0E70E03A}" destId="{581F5C4E-6747-4446-A59D-E547644FC667}" srcOrd="6" destOrd="0" presId="urn:microsoft.com/office/officeart/2009/3/layout/StepUpProcess"/>
    <dgm:cxn modelId="{5DFF85D8-01C0-4402-9F16-2BCB1C4D7374}" type="presParOf" srcId="{581F5C4E-6747-4446-A59D-E547644FC667}" destId="{39EEC392-3B85-4954-A43C-BBDEB1055CBC}" srcOrd="0" destOrd="0" presId="urn:microsoft.com/office/officeart/2009/3/layout/StepUpProcess"/>
    <dgm:cxn modelId="{F68A2A3C-17AE-4659-A525-5D0180108622}" type="presParOf" srcId="{581F5C4E-6747-4446-A59D-E547644FC667}" destId="{552B55BA-BA95-4A31-829E-7B459BD99CD8}" srcOrd="1" destOrd="0" presId="urn:microsoft.com/office/officeart/2009/3/layout/StepUpProcess"/>
    <dgm:cxn modelId="{5FA96A19-CFC8-4F80-AEEC-7AA50D162AF1}" type="presParOf" srcId="{581F5C4E-6747-4446-A59D-E547644FC667}" destId="{BBF1BAF4-480D-4536-97CF-FF0582F917A8}" srcOrd="2" destOrd="0" presId="urn:microsoft.com/office/officeart/2009/3/layout/StepUpProcess"/>
    <dgm:cxn modelId="{1AC7640A-6255-447D-B607-A27867515EBD}" type="presParOf" srcId="{A69112F8-C77A-4237-BC80-913F0E70E03A}" destId="{65ED3406-9A79-440E-B0E4-9929952BCE53}" srcOrd="7" destOrd="0" presId="urn:microsoft.com/office/officeart/2009/3/layout/StepUpProcess"/>
    <dgm:cxn modelId="{584F9B68-424D-44CD-903D-E474842AE659}" type="presParOf" srcId="{65ED3406-9A79-440E-B0E4-9929952BCE53}" destId="{387EC98C-D7DD-4486-9F5C-009BD8E5E399}" srcOrd="0" destOrd="0" presId="urn:microsoft.com/office/officeart/2009/3/layout/StepUpProcess"/>
    <dgm:cxn modelId="{3763F267-B5C9-40FF-851B-3BD9317FE9A0}" type="presParOf" srcId="{A69112F8-C77A-4237-BC80-913F0E70E03A}" destId="{475D4B33-86AE-4C6D-AC59-20F08DEAFFF0}" srcOrd="8" destOrd="0" presId="urn:microsoft.com/office/officeart/2009/3/layout/StepUpProcess"/>
    <dgm:cxn modelId="{FA01E9D6-6658-4A58-B939-6F0B357FD01D}" type="presParOf" srcId="{475D4B33-86AE-4C6D-AC59-20F08DEAFFF0}" destId="{38ABCAAF-A669-4C52-832E-3533EAECBE4B}" srcOrd="0" destOrd="0" presId="urn:microsoft.com/office/officeart/2009/3/layout/StepUpProcess"/>
    <dgm:cxn modelId="{A3B6DBED-B568-4FE1-A120-7BCC4F02813D}" type="presParOf" srcId="{475D4B33-86AE-4C6D-AC59-20F08DEAFFF0}" destId="{A707EA2D-30DA-4EC6-A974-EC7404B81E0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6AD09-7B60-4208-9CDB-F790C8499782}">
      <dsp:nvSpPr>
        <dsp:cNvPr id="0" name=""/>
        <dsp:cNvSpPr/>
      </dsp:nvSpPr>
      <dsp:spPr>
        <a:xfrm rot="5400000">
          <a:off x="443303" y="2213603"/>
          <a:ext cx="1333708" cy="221926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7371A-B428-44F9-86CF-74014F3777FD}">
      <dsp:nvSpPr>
        <dsp:cNvPr id="0" name=""/>
        <dsp:cNvSpPr/>
      </dsp:nvSpPr>
      <dsp:spPr>
        <a:xfrm>
          <a:off x="220674" y="2876683"/>
          <a:ext cx="2003560" cy="1756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kern="1200" dirty="0"/>
            <a:t>(Online-)Check-in</a:t>
          </a:r>
        </a:p>
      </dsp:txBody>
      <dsp:txXfrm>
        <a:off x="220674" y="2876683"/>
        <a:ext cx="2003560" cy="1756238"/>
      </dsp:txXfrm>
    </dsp:sp>
    <dsp:sp modelId="{DD2D36F8-3733-4752-ADCC-E3D77CD77044}">
      <dsp:nvSpPr>
        <dsp:cNvPr id="0" name=""/>
        <dsp:cNvSpPr/>
      </dsp:nvSpPr>
      <dsp:spPr>
        <a:xfrm>
          <a:off x="1846204" y="2050218"/>
          <a:ext cx="378030" cy="37803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D18A29-5315-4480-A36F-D26B9A78B76A}">
      <dsp:nvSpPr>
        <dsp:cNvPr id="0" name=""/>
        <dsp:cNvSpPr/>
      </dsp:nvSpPr>
      <dsp:spPr>
        <a:xfrm rot="5400000">
          <a:off x="2896053" y="1606667"/>
          <a:ext cx="1333708" cy="221926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8F71D-81D9-4468-BBFE-6C56AA59547D}">
      <dsp:nvSpPr>
        <dsp:cNvPr id="0" name=""/>
        <dsp:cNvSpPr/>
      </dsp:nvSpPr>
      <dsp:spPr>
        <a:xfrm>
          <a:off x="2673424" y="2269748"/>
          <a:ext cx="2003560" cy="1756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kern="1200" dirty="0"/>
            <a:t>Gepäckaufgabe</a:t>
          </a:r>
        </a:p>
      </dsp:txBody>
      <dsp:txXfrm>
        <a:off x="2673424" y="2269748"/>
        <a:ext cx="2003560" cy="1756238"/>
      </dsp:txXfrm>
    </dsp:sp>
    <dsp:sp modelId="{D4FD2954-3E38-43BF-9324-00EDEFACBA3F}">
      <dsp:nvSpPr>
        <dsp:cNvPr id="0" name=""/>
        <dsp:cNvSpPr/>
      </dsp:nvSpPr>
      <dsp:spPr>
        <a:xfrm>
          <a:off x="4298954" y="1443283"/>
          <a:ext cx="378030" cy="37803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8296E1-01F0-4FCA-8B10-53C48A8BC8D6}">
      <dsp:nvSpPr>
        <dsp:cNvPr id="0" name=""/>
        <dsp:cNvSpPr/>
      </dsp:nvSpPr>
      <dsp:spPr>
        <a:xfrm rot="5400000">
          <a:off x="5348803" y="999732"/>
          <a:ext cx="1333708" cy="221926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2E5C6D-E019-4CF8-81A1-1859BF089F5A}">
      <dsp:nvSpPr>
        <dsp:cNvPr id="0" name=""/>
        <dsp:cNvSpPr/>
      </dsp:nvSpPr>
      <dsp:spPr>
        <a:xfrm>
          <a:off x="5126174" y="1662813"/>
          <a:ext cx="2003560" cy="1756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kern="1200" dirty="0"/>
            <a:t>Sicherheitskontrolle</a:t>
          </a:r>
        </a:p>
      </dsp:txBody>
      <dsp:txXfrm>
        <a:off x="5126174" y="1662813"/>
        <a:ext cx="2003560" cy="1756238"/>
      </dsp:txXfrm>
    </dsp:sp>
    <dsp:sp modelId="{CF590D20-329D-4E29-9332-640442C6C9A6}">
      <dsp:nvSpPr>
        <dsp:cNvPr id="0" name=""/>
        <dsp:cNvSpPr/>
      </dsp:nvSpPr>
      <dsp:spPr>
        <a:xfrm>
          <a:off x="6751704" y="836347"/>
          <a:ext cx="378030" cy="37803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EEC392-3B85-4954-A43C-BBDEB1055CBC}">
      <dsp:nvSpPr>
        <dsp:cNvPr id="0" name=""/>
        <dsp:cNvSpPr/>
      </dsp:nvSpPr>
      <dsp:spPr>
        <a:xfrm rot="5400000">
          <a:off x="7801553" y="392796"/>
          <a:ext cx="1333708" cy="221926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2B55BA-BA95-4A31-829E-7B459BD99CD8}">
      <dsp:nvSpPr>
        <dsp:cNvPr id="0" name=""/>
        <dsp:cNvSpPr/>
      </dsp:nvSpPr>
      <dsp:spPr>
        <a:xfrm>
          <a:off x="7578923" y="1055877"/>
          <a:ext cx="2003560" cy="1756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kern="1200"/>
            <a:t>Gate</a:t>
          </a:r>
        </a:p>
      </dsp:txBody>
      <dsp:txXfrm>
        <a:off x="7578923" y="1055877"/>
        <a:ext cx="2003560" cy="1756238"/>
      </dsp:txXfrm>
    </dsp:sp>
    <dsp:sp modelId="{BBF1BAF4-480D-4536-97CF-FF0582F917A8}">
      <dsp:nvSpPr>
        <dsp:cNvPr id="0" name=""/>
        <dsp:cNvSpPr/>
      </dsp:nvSpPr>
      <dsp:spPr>
        <a:xfrm>
          <a:off x="9204454" y="229412"/>
          <a:ext cx="378030" cy="37803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ABCAAF-A669-4C52-832E-3533EAECBE4B}">
      <dsp:nvSpPr>
        <dsp:cNvPr id="0" name=""/>
        <dsp:cNvSpPr/>
      </dsp:nvSpPr>
      <dsp:spPr>
        <a:xfrm rot="5400000">
          <a:off x="10254302" y="-214138"/>
          <a:ext cx="1333708" cy="221926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07EA2D-30DA-4EC6-A974-EC7404B81E05}">
      <dsp:nvSpPr>
        <dsp:cNvPr id="0" name=""/>
        <dsp:cNvSpPr/>
      </dsp:nvSpPr>
      <dsp:spPr>
        <a:xfrm>
          <a:off x="10031673" y="448942"/>
          <a:ext cx="2003560" cy="1756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700" kern="1200"/>
            <a:t>Boarding</a:t>
          </a:r>
        </a:p>
      </dsp:txBody>
      <dsp:txXfrm>
        <a:off x="10031673" y="448942"/>
        <a:ext cx="2003560" cy="17562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D36BB50-D8EE-4AA4-9B94-50D518B840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142C00-816F-48FA-B1C3-96FF16A39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C466F-2CEA-4243-8C71-DDE753B27D5E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F846F4-7F40-4A62-9BB4-A5459C37901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Sicherheitskontrollen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3C9B0A-6FB2-4D04-AB64-249B9A5B16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84EF5-A322-4D22-9C1D-9ED999EDE7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031411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49984" y="8685212"/>
            <a:ext cx="1521404" cy="4587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C4D9585E-277A-40D2-A554-E55B1B83F75A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63174" y="6754200"/>
            <a:ext cx="2880000" cy="1620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63174" y="664485"/>
            <a:ext cx="5813403" cy="577870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63174" y="8685213"/>
            <a:ext cx="2624697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de-CH"/>
              <a:t>Sicherheitskontrollen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813403" y="8685212"/>
            <a:ext cx="56317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BA9767CC-6B73-4A14-887D-DB4D8E9012D8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1724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20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1pPr>
    <a:lvl2pPr marL="457200" algn="l" defTabSz="914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1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A810C2-BC00-4B95-AFDA-14A285D2056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F5B6660A-9B47-49D7-B4A1-E8B4C7961525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22E8F0C-8B62-457F-9580-2CAEA82474E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6777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2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44F546-2592-4F24-9019-FBCCEC053C2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1DE70F7-4C3F-4FF2-BC55-EE89FD46DFF8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417425-E505-49D1-A22F-35138147B0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02622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58BAE5-FE24-4B3F-85CE-62911CEDE3F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9ACA85E-1164-4564-98C2-7DC9EF21C5A6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3DE917-EA80-4935-A7C8-670628ECF2D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32007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4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55EA09-9D0B-4953-8485-0DE2899D056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B16926E-AB85-4F65-B577-574A1EB4EE11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8BD348-BC78-4E40-8C55-0E5F5953FA8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2079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definitiv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A619822-E2B1-4079-BF59-7D43AEF8E81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B8D8D03-A1B0-45DA-9FF9-2473CB49C75E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175853-E528-4EAE-B5D9-88A2C14C247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84729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63563" y="6754813"/>
            <a:ext cx="2879725" cy="161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9767CC-6B73-4A14-887D-DB4D8E9012D8}" type="slidenum">
              <a:rPr lang="de-CH" smtClean="0"/>
              <a:pPr/>
              <a:t>6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B0E10A-6DB3-4949-BA00-C0AA07D8875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AE77C78-769D-4765-A27A-93E13EAD7C03}" type="datetime4">
              <a:rPr lang="de-CH" smtClean="0"/>
              <a:t>24. Dezember 2019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9F88F9-0CFD-4C41-A0D2-FC1DAF09FE6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Sicherheitskontrollen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14474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01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D19C2-5CC2-4467-84C7-01D573846805}" type="datetime1">
              <a:rPr lang="de-CH" smtClean="0"/>
              <a:t>24.12.2019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3291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6016C52B-A192-4DD4-8B14-30B1D964D4CB}" type="datetime1">
              <a:rPr lang="de-CH" smtClean="0"/>
              <a:t>24.12.2019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687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FA096-6792-4D61-8C4B-CEF4B6632C5D}" type="datetime1">
              <a:rPr lang="de-CH" smtClean="0"/>
              <a:t>24.12.2019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83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6A0263-21E8-4B6E-819B-1849F64CB9E6}" type="datetime1">
              <a:rPr lang="de-CH" smtClean="0"/>
              <a:t>24.12.2019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3652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D2C9-874B-4669-8967-46D7CF09D82A}" type="datetime1">
              <a:rPr lang="de-CH" smtClean="0"/>
              <a:t>24.12.2019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75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  <a:solidFill>
            <a:srgbClr val="0070C0"/>
          </a:solidFill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  <a:solidFill>
            <a:srgbClr val="0070C0"/>
          </a:solidFill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07FF-1F43-4F07-BA6D-9F12B9309FE5}" type="datetime1">
              <a:rPr lang="de-CH" smtClean="0"/>
              <a:t>24.12.2019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607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6630-45F5-4281-82B7-7CB7E7B68BC6}" type="datetime1">
              <a:rPr lang="de-CH" smtClean="0"/>
              <a:t>24.12.2019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661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90B8979-4570-4779-BE0E-B306644B16F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17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85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5A206-54C8-4456-B0C4-BFDF10DF22C4}" type="datetime1">
              <a:rPr lang="de-CH" smtClean="0"/>
              <a:t>24.12.2019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313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A906-7E8D-42B7-BB72-D0FDE76B6BF0}" type="datetime1">
              <a:rPr lang="de-CH" smtClean="0"/>
              <a:t>24.12.2019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03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88541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7E6C8509-A850-438F-AA67-D94A4B4C579C}" type="datetime1">
              <a:rPr lang="de-CH" smtClean="0"/>
              <a:t>24.12.2019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3103" y="6422854"/>
            <a:ext cx="53224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19" y="6369269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fld id="{99BACFEB-BFB2-4E89-B13F-A3C923A5E49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251872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" presetClass="entr" presetSubtype="9" fill="hold" nodeType="click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9" fill="hold" nodeType="with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9" fill="hold" nodeType="with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9" fill="hold" nodeType="with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9" fill="hold" nodeType="withEffect">
                  <p:stCondLst>
                    <p:cond delay="25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none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60363" indent="-360363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anose="05000000000000000000" pitchFamily="2" charset="2"/>
        <a:buChar char="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15963" indent="-355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1E5A"/>
        </a:buClr>
        <a:buFont typeface="Wingdings" panose="05000000000000000000" pitchFamily="2" charset="2"/>
        <a:buChar char="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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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anose="05000000000000000000" pitchFamily="2" charset="2"/>
        <a:buChar char="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5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EA9F0BF-E46D-4080-B362-25FAF2C229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84F4E6-B3B1-40B7-A8C4-2D1683E6F6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2059012"/>
            <a:ext cx="12188952" cy="1828800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76995F-AF6B-4B2D-9F90-538CF4BA6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chemeClr val="tx1"/>
                </a:solidFill>
              </a:rPr>
              <a:t>Sicherheitskontrollen bei Flugreisen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B81D4B-A7B2-4B11-A131-E1B85DFEE4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3887812"/>
            <a:ext cx="12188952" cy="457200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D872E4E-1162-4117-8BEE-C076068956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472" y="3913632"/>
            <a:ext cx="11503152" cy="457200"/>
          </a:xfrm>
        </p:spPr>
        <p:txBody>
          <a:bodyPr>
            <a:normAutofit/>
          </a:bodyPr>
          <a:lstStyle/>
          <a:p>
            <a:r>
              <a:rPr lang="de-CH" dirty="0">
                <a:solidFill>
                  <a:schemeClr val="bg2"/>
                </a:solidFill>
              </a:rPr>
              <a:t>Verbote und Beschränkungen</a:t>
            </a:r>
          </a:p>
        </p:txBody>
      </p:sp>
    </p:spTree>
    <p:extLst>
      <p:ext uri="{BB962C8B-B14F-4D97-AF65-F5344CB8AC3E}">
        <p14:creationId xmlns:p14="http://schemas.microsoft.com/office/powerpoint/2010/main" val="2232955824"/>
      </p:ext>
    </p:extLst>
  </p:cSld>
  <p:clrMapOvr>
    <a:masterClrMapping/>
  </p:clrMapOvr>
  <p:transition spd="slow" advTm="5000"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AE3710CF-8F1F-4BA5-951B-D3BB9E3DE6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080" y="224168"/>
            <a:ext cx="2407920" cy="15750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B0A75C8-D7C3-474D-9043-159BC0E73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Batterien, Akkus, </a:t>
            </a:r>
            <a:r>
              <a:rPr lang="de-CH" dirty="0" err="1"/>
              <a:t>PowerBanks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C7976E-366B-4FD4-9526-C2BA8E9905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Aufgegebenes Gepäck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85F940-E051-48BF-A31F-FD13CB767E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verboten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1E5DA80-8367-4A92-87F8-491418B5E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Handgepäck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E310AE7-7673-469E-8246-1F2AA621C35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erlaubt (unter Auflagen)</a:t>
            </a:r>
          </a:p>
          <a:p>
            <a:r>
              <a:rPr lang="de-CH" dirty="0"/>
              <a:t>gegen Kurzschluss gesichert</a:t>
            </a:r>
          </a:p>
          <a:p>
            <a:r>
              <a:rPr lang="de-CH" dirty="0"/>
              <a:t>maximal 20 Stück bis zu 100 </a:t>
            </a:r>
            <a:r>
              <a:rPr lang="de-CH" dirty="0" err="1"/>
              <a:t>Wh</a:t>
            </a:r>
            <a:endParaRPr lang="de-CH" dirty="0"/>
          </a:p>
          <a:p>
            <a:r>
              <a:rPr lang="de-CH" dirty="0"/>
              <a:t>maximal 2 Stück bis 160 </a:t>
            </a:r>
            <a:r>
              <a:rPr lang="de-CH" dirty="0" err="1"/>
              <a:t>Wh</a:t>
            </a:r>
            <a:endParaRPr lang="de-CH" dirty="0"/>
          </a:p>
          <a:p>
            <a:r>
              <a:rPr lang="de-CH" dirty="0"/>
              <a:t>über 160 </a:t>
            </a:r>
            <a:r>
              <a:rPr lang="de-CH" dirty="0" err="1"/>
              <a:t>Wh</a:t>
            </a:r>
            <a:r>
              <a:rPr lang="de-CH" dirty="0"/>
              <a:t> verboten</a:t>
            </a:r>
          </a:p>
          <a:p>
            <a:endParaRPr lang="de-CH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C4ABC73-969E-4B13-8CEA-90819DF6BC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739" y="2777098"/>
            <a:ext cx="1226032" cy="3974715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5271B0-4D10-4B3A-8984-9120C89F4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2</a:t>
            </a:fld>
            <a:endParaRPr lang="de-CH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79F7814-7674-433B-9C62-CDB214465454}"/>
              </a:ext>
            </a:extLst>
          </p:cNvPr>
          <p:cNvSpPr/>
          <p:nvPr/>
        </p:nvSpPr>
        <p:spPr>
          <a:xfrm>
            <a:off x="77112" y="224168"/>
            <a:ext cx="946264" cy="94626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6094699"/>
      </p:ext>
    </p:extLst>
  </p:cSld>
  <p:clrMapOvr>
    <a:masterClrMapping/>
  </p:clrMapOvr>
  <p:transition spd="slow" advTm="12000">
    <p:pull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7037E-6 C 0.01706 -3.7037E-6 0.03099 0.01389 0.03099 0.03102 C 0.03099 0.04908 0.01706 0.06297 -1.875E-6 0.06297 C -0.01706 0.06297 -0.03099 0.07709 -0.03099 0.09399 C -0.03099 0.11111 -0.01706 0.125 -1.875E-6 0.125 C 0.01706 0.125 0.03099 0.13889 0.03099 0.15602 C 0.03099 0.17292 0.01706 0.18704 -1.875E-6 0.18704 C -0.01706 0.18704 -0.03099 0.20093 -0.03099 0.21899 C -0.03099 0.23611 -0.01706 0.25 -1.875E-6 0.25 C 0.01706 0.25 0.03099 0.23611 0.03099 0.21899 C 0.03099 0.20093 0.01706 0.18704 -1.875E-6 0.18704 C -0.01706 0.18704 -0.03099 0.17292 -0.03099 0.15602 C -0.03099 0.13889 -0.01706 0.125 -1.875E-6 0.125 C 0.01706 0.125 0.03099 0.11111 0.03099 0.09399 C 0.03099 0.07709 0.01706 0.06297 -1.875E-6 0.06297 C -0.01706 0.06297 -0.03099 0.04908 -0.03099 0.03102 C -0.03099 0.01389 -0.01706 -3.7037E-6 -1.875E-6 -3.7037E-6 Z " pathEditMode="relative" rAng="0" ptsTypes="AAAAAAAAAAAAA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180D11-5F85-47BE-BE4E-CC8B579D9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Elektronische Geräte inkl. Drohnen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20E8BA4-0602-4FB3-B183-FEC8CD173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im aufgegebenen Gepäck und im Handgepäck erlaubt (unter Auflagen)</a:t>
            </a:r>
          </a:p>
          <a:p>
            <a:pPr lvl="1"/>
            <a:r>
              <a:rPr lang="de-CH" dirty="0"/>
              <a:t>Batterie &lt; 160 </a:t>
            </a:r>
            <a:r>
              <a:rPr lang="de-CH" dirty="0" err="1"/>
              <a:t>Wh</a:t>
            </a:r>
            <a:endParaRPr lang="de-CH" dirty="0"/>
          </a:p>
          <a:p>
            <a:pPr lvl="1"/>
            <a:r>
              <a:rPr lang="de-CH" dirty="0"/>
              <a:t>maximal 15 Geräte bis 100 </a:t>
            </a:r>
            <a:r>
              <a:rPr lang="de-CH" dirty="0" err="1"/>
              <a:t>Wh</a:t>
            </a:r>
            <a:endParaRPr lang="de-CH" dirty="0"/>
          </a:p>
          <a:p>
            <a:pPr lvl="1"/>
            <a:r>
              <a:rPr lang="de-CH" dirty="0"/>
              <a:t>maximal 2 Geräte bis 160 </a:t>
            </a:r>
            <a:r>
              <a:rPr lang="de-CH" dirty="0" err="1"/>
              <a:t>Wh</a:t>
            </a:r>
            <a:endParaRPr lang="de-CH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10EAE3A-8606-4833-8569-53671EF014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497" y="3389586"/>
            <a:ext cx="6951542" cy="334832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398C0AD-7A54-4423-A7E3-52717D9B0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7794388"/>
      </p:ext>
    </p:extLst>
  </p:cSld>
  <p:clrMapOvr>
    <a:masterClrMapping/>
  </p:clrMapOvr>
  <p:transition spd="slow" advTm="10000"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121E6093-E0A7-48D1-B13C-F8242F1B1C46}"/>
              </a:ext>
            </a:extLst>
          </p:cNvPr>
          <p:cNvSpPr/>
          <p:nvPr/>
        </p:nvSpPr>
        <p:spPr>
          <a:xfrm>
            <a:off x="1508593" y="502316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77982B94-623A-4E11-A837-DBDAF8C8DE1A}"/>
              </a:ext>
            </a:extLst>
          </p:cNvPr>
          <p:cNvSpPr/>
          <p:nvPr/>
        </p:nvSpPr>
        <p:spPr>
          <a:xfrm>
            <a:off x="3771482" y="502316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A81B4DDE-7986-4E17-98C3-8D3835137085}"/>
              </a:ext>
            </a:extLst>
          </p:cNvPr>
          <p:cNvSpPr/>
          <p:nvPr/>
        </p:nvSpPr>
        <p:spPr>
          <a:xfrm>
            <a:off x="6051779" y="502570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95F6A5A4-C85F-445A-BA7A-FB19870ABB60}"/>
              </a:ext>
            </a:extLst>
          </p:cNvPr>
          <p:cNvSpPr/>
          <p:nvPr/>
        </p:nvSpPr>
        <p:spPr>
          <a:xfrm>
            <a:off x="8260162" y="502316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179DF2A-DA12-4C65-9036-1D7DCB6325AA}"/>
              </a:ext>
            </a:extLst>
          </p:cNvPr>
          <p:cNvSpPr/>
          <p:nvPr/>
        </p:nvSpPr>
        <p:spPr>
          <a:xfrm>
            <a:off x="10510685" y="5023167"/>
            <a:ext cx="86360" cy="32004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91E2DD6-809B-4585-9A06-B7D93D3AD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Lithium-batteriegetriebene Fortbewegungsmittel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EF83E6-839E-4B04-8E53-41CD170C6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sowohl im aufgegebenen Gepäck als auch im Handgepäck verboten</a:t>
            </a:r>
          </a:p>
          <a:p>
            <a:r>
              <a:rPr lang="de-CH" dirty="0"/>
              <a:t>Ausnahme Rollstühle und andere Mobilitätshilfen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277570-3D9B-40EC-858A-461F6C24C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83" y="4865236"/>
            <a:ext cx="1311140" cy="635903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D94F32-154D-4FC2-A4BB-CF846285D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4</a:t>
            </a:fld>
            <a:endParaRPr lang="de-CH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68C2F2-801C-45AA-9F0E-2F8DC69F0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906" y="4865236"/>
            <a:ext cx="1311140" cy="63590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79BB02A-8294-470C-A93E-8DC765A24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429" y="4865236"/>
            <a:ext cx="1311140" cy="63590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D93C925-5585-4075-A13E-EEA8A288AE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952" y="4865236"/>
            <a:ext cx="1311140" cy="63590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8A81FED-1FE8-477A-9618-19B0A12CE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475" y="4865236"/>
            <a:ext cx="1311140" cy="63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356901"/>
      </p:ext>
    </p:extLst>
  </p:cSld>
  <p:clrMapOvr>
    <a:masterClrMapping/>
  </p:clrMapOvr>
  <p:transition spd="slow" advTm="8000"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0A75C8-D7C3-474D-9043-159BC0E73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Feuerzeuge und Streichhölzer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C7976E-366B-4FD4-9526-C2BA8E9905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Aufgegebenes Gepäck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85F940-E051-48BF-A31F-FD13CB767E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verboten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1E5DA80-8367-4A92-87F8-491418B5E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Handgepäck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E310AE7-7673-469E-8246-1F2AA621C3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5391810" cy="3566160"/>
          </a:xfrm>
        </p:spPr>
        <p:txBody>
          <a:bodyPr/>
          <a:lstStyle/>
          <a:p>
            <a:r>
              <a:rPr lang="de-CH" dirty="0"/>
              <a:t>verboten</a:t>
            </a:r>
          </a:p>
          <a:p>
            <a:r>
              <a:rPr lang="de-CH" dirty="0"/>
              <a:t>ein Feuerzeug bzw. eine Packung Streichhölzer pro Person am Körper getragen erlaubt (an Sicherheitskontrolle vorweisen)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A1D594E-5ACC-4D48-8D05-285482A91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37" y="3016582"/>
            <a:ext cx="6829622" cy="3500181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80486B-90A6-4B3B-AF71-DE5EDA24B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6331459"/>
      </p:ext>
    </p:extLst>
  </p:cSld>
  <p:clrMapOvr>
    <a:masterClrMapping/>
  </p:clrMapOvr>
  <p:transition spd="slow" advTm="9000"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0A75C8-D7C3-474D-9043-159BC0E73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Flüssigkeiten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9C7976E-366B-4FD4-9526-C2BA8E9905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Aufgegebenes Gepäck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85F940-E051-48BF-A31F-FD13CB767E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erlaubt</a:t>
            </a:r>
          </a:p>
          <a:p>
            <a:r>
              <a:rPr lang="de-CH" dirty="0"/>
              <a:t>ausgenommen ätzende und brennbare Flüssigkeiten (Farbe, Lack, Lösungsmittel, usw.)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1E5DA80-8367-4A92-87F8-491418B5E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Handgepäck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E310AE7-7673-469E-8246-1F2AA621C3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975250" cy="3566160"/>
          </a:xfrm>
        </p:spPr>
        <p:txBody>
          <a:bodyPr/>
          <a:lstStyle/>
          <a:p>
            <a:r>
              <a:rPr lang="de-CH" dirty="0"/>
              <a:t>erlaubt (unter Auflagen)</a:t>
            </a:r>
          </a:p>
          <a:p>
            <a:r>
              <a:rPr lang="de-CH" dirty="0"/>
              <a:t>in Behältern über 100 ml verboten</a:t>
            </a:r>
          </a:p>
          <a:p>
            <a:r>
              <a:rPr lang="de-CH" dirty="0"/>
              <a:t>Brei, Gels, Pasten, Sprays usw. gelten auch als Flüssigkeiten.</a:t>
            </a:r>
          </a:p>
          <a:p>
            <a:r>
              <a:rPr lang="de-CH" dirty="0"/>
              <a:t>Transport in wiederverschliessbarem, transparenten Plastikbeutel von maximal 1 Liter.</a:t>
            </a:r>
          </a:p>
          <a:p>
            <a:r>
              <a:rPr lang="de-CH" dirty="0"/>
              <a:t>an Sicherheitskontrolle vorweisen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6742434-0DDB-4B28-92AF-EB54F260F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507" y="284176"/>
            <a:ext cx="2287493" cy="2631164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31C3BC-73E4-4D69-9057-C5561E3C6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6</a:t>
            </a:fld>
            <a:endParaRPr lang="de-CH"/>
          </a:p>
        </p:txBody>
      </p:sp>
      <p:sp>
        <p:nvSpPr>
          <p:cNvPr id="9" name="Interaktive Schaltfläche: Nächste(r) oder Weiter 8">
            <a:hlinkClick r:id="" action="ppaction://customshow?id=0" highlightClick="1"/>
            <a:extLst>
              <a:ext uri="{FF2B5EF4-FFF2-40B4-BE49-F238E27FC236}">
                <a16:creationId xmlns:a16="http://schemas.microsoft.com/office/drawing/2014/main" id="{64586DF1-2AE9-4EA5-BCD5-ABB8081D087B}"/>
              </a:ext>
            </a:extLst>
          </p:cNvPr>
          <p:cNvSpPr/>
          <p:nvPr/>
        </p:nvSpPr>
        <p:spPr>
          <a:xfrm>
            <a:off x="665455" y="728052"/>
            <a:ext cx="537464" cy="537464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1132757"/>
      </p:ext>
    </p:extLst>
  </p:cSld>
  <p:clrMapOvr>
    <a:masterClrMapping/>
  </p:clrMapOvr>
  <p:transition spd="slow" advTm="12000"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113410"/>
      </p:ext>
    </p:extLst>
  </p:cSld>
  <p:clrMapOvr>
    <a:masterClrMapping/>
  </p:clrMapOvr>
  <p:transition spd="slow" advTm="5000"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0F554D-7DB0-4DD5-9314-2DF0088D7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Vom Check-in </a:t>
            </a:r>
            <a:r>
              <a:rPr lang="de-CH"/>
              <a:t>zum Boarding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3C1CA2-642C-4CAB-A0BC-388B7F9B7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0238" y="2342184"/>
            <a:ext cx="10440441" cy="4231640"/>
          </a:xfrm>
        </p:spPr>
        <p:txBody>
          <a:bodyPr/>
          <a:lstStyle/>
          <a:p>
            <a:pPr marL="0" indent="0">
              <a:spcAft>
                <a:spcPts val="3000"/>
              </a:spcAft>
              <a:buNone/>
            </a:pPr>
            <a:r>
              <a:rPr lang="de-CH" dirty="0"/>
              <a:t>(Online-)Check-in – Gepäckaufgabe – Sicherheitskontrolle – Gate – Boarding</a:t>
            </a:r>
          </a:p>
          <a:p>
            <a:pPr marL="0" indent="0">
              <a:spcAft>
                <a:spcPts val="3000"/>
              </a:spcAft>
              <a:buNone/>
            </a:pPr>
            <a:endParaRPr lang="de-CH" dirty="0"/>
          </a:p>
          <a:p>
            <a:pPr marL="0" indent="0">
              <a:spcAft>
                <a:spcPts val="3000"/>
              </a:spcAft>
              <a:buNone/>
            </a:pPr>
            <a:endParaRPr lang="de-CH" dirty="0"/>
          </a:p>
          <a:p>
            <a:pPr marL="0" indent="0">
              <a:spcAft>
                <a:spcPts val="3000"/>
              </a:spcAft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FB6F78-756D-4F9A-8C4E-575A1365D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8</a:t>
            </a:fld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E9D9C71-D61A-43B9-AC2B-17339C4CF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351" y="2829919"/>
            <a:ext cx="768580" cy="50818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F031553-4374-4278-9A15-DACF4C3BF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650" y="2762069"/>
            <a:ext cx="970730" cy="85777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5350507-4BCC-4B8B-B6BC-95D8FA8AF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441" y="2654379"/>
            <a:ext cx="852950" cy="85926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7D5CCB6-E3FB-4A47-A223-4FEA1BC433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132" y="2845889"/>
            <a:ext cx="866048" cy="69013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41680CA-3209-47DA-A1A5-F4CEA1F7E5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955" y="2930371"/>
            <a:ext cx="608403" cy="61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65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0F554D-7DB0-4DD5-9314-2DF0088D7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Ablauf </a:t>
            </a:r>
            <a:r>
              <a:rPr lang="de-CH" dirty="0"/>
              <a:t>Flughafen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7C7A82AC-1FF9-4FFF-A554-26D0C0506E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4699217"/>
              </p:ext>
            </p:extLst>
          </p:nvPr>
        </p:nvGraphicFramePr>
        <p:xfrm>
          <a:off x="78119" y="1910080"/>
          <a:ext cx="12035762" cy="4861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FB6F78-756D-4F9A-8C4E-575A1365D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ACFEB-BFB2-4E89-B13F-A3C923A5E49A}" type="slidenum">
              <a:rPr lang="de-CH" smtClean="0"/>
              <a:t>9</a:t>
            </a:fld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C4E22DB-A526-4903-8F89-1FCB247FF7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80" y="5128452"/>
            <a:ext cx="1470369" cy="97221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47C717A-EEBF-459E-A688-8EB2D1E5C8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775" y="3901439"/>
            <a:ext cx="1741093" cy="153849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829F6A1D-CDDE-45A6-A614-45A8AE25A6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278" y="4471148"/>
            <a:ext cx="1487581" cy="14986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44DB1D9-6380-4512-A19E-E2FDBDD42E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733" y="3262108"/>
            <a:ext cx="1836727" cy="146364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36AE3170-E5C5-4ED0-BEBB-CCD2AE2FBAB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5461" y="2673973"/>
            <a:ext cx="1643075" cy="166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2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2D36F8-3733-4752-ADCC-E3D77CD77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graphicEl>
                                              <a:dgm id="{DD2D36F8-3733-4752-ADCC-E3D77CD77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dgm id="{DD2D36F8-3733-4752-ADCC-E3D77CD77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graphicEl>
                                              <a:dgm id="{DD2D36F8-3733-4752-ADCC-E3D77CD77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graphicEl>
                                              <a:dgm id="{DD2D36F8-3733-4752-ADCC-E3D77CD770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D96AD09-7B60-4208-9CDB-F790C84997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graphicEl>
                                              <a:dgm id="{6D96AD09-7B60-4208-9CDB-F790C84997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6D96AD09-7B60-4208-9CDB-F790C84997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6D96AD09-7B60-4208-9CDB-F790C84997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graphicEl>
                                              <a:dgm id="{6D96AD09-7B60-4208-9CDB-F790C84997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47371A-B428-44F9-86CF-74014F3777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graphicEl>
                                              <a:dgm id="{7147371A-B428-44F9-86CF-74014F3777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dgm id="{7147371A-B428-44F9-86CF-74014F3777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7147371A-B428-44F9-86CF-74014F3777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graphicEl>
                                              <a:dgm id="{7147371A-B428-44F9-86CF-74014F3777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4FD2954-3E38-43BF-9324-00EDEFACB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graphicEl>
                                              <a:dgm id="{D4FD2954-3E38-43BF-9324-00EDEFACB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graphicEl>
                                              <a:dgm id="{D4FD2954-3E38-43BF-9324-00EDEFACB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graphicEl>
                                              <a:dgm id="{D4FD2954-3E38-43BF-9324-00EDEFACBA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graphicEl>
                                              <a:dgm id="{D4FD2954-3E38-43BF-9324-00EDEFACBA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D18A29-5315-4480-A36F-D26B9A78B7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graphicEl>
                                              <a:dgm id="{02D18A29-5315-4480-A36F-D26B9A78B7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graphicEl>
                                              <a:dgm id="{02D18A29-5315-4480-A36F-D26B9A78B7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graphicEl>
                                              <a:dgm id="{02D18A29-5315-4480-A36F-D26B9A78B7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graphicEl>
                                              <a:dgm id="{02D18A29-5315-4480-A36F-D26B9A78B7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C08F71D-81D9-4468-BBFE-6C56AA5954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graphicEl>
                                              <a:dgm id="{9C08F71D-81D9-4468-BBFE-6C56AA5954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graphicEl>
                                              <a:dgm id="{9C08F71D-81D9-4468-BBFE-6C56AA5954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graphicEl>
                                              <a:dgm id="{9C08F71D-81D9-4468-BBFE-6C56AA5954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graphicEl>
                                              <a:dgm id="{9C08F71D-81D9-4468-BBFE-6C56AA5954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590D20-329D-4E29-9332-640442C6C9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graphicEl>
                                              <a:dgm id="{CF590D20-329D-4E29-9332-640442C6C9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graphicEl>
                                              <a:dgm id="{CF590D20-329D-4E29-9332-640442C6C9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graphicEl>
                                              <a:dgm id="{CF590D20-329D-4E29-9332-640442C6C9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>
                                            <p:graphicEl>
                                              <a:dgm id="{CF590D20-329D-4E29-9332-640442C6C9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A8296E1-01F0-4FCA-8B10-53C48A8BC8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graphicEl>
                                              <a:dgm id="{EA8296E1-01F0-4FCA-8B10-53C48A8BC8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graphicEl>
                                              <a:dgm id="{EA8296E1-01F0-4FCA-8B10-53C48A8BC8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graphicEl>
                                              <a:dgm id="{EA8296E1-01F0-4FCA-8B10-53C48A8BC8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">
                                            <p:graphicEl>
                                              <a:dgm id="{EA8296E1-01F0-4FCA-8B10-53C48A8BC8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2E5C6D-E019-4CF8-81A1-1859BF089F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graphicEl>
                                              <a:dgm id="{C02E5C6D-E019-4CF8-81A1-1859BF089F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graphicEl>
                                              <a:dgm id="{C02E5C6D-E019-4CF8-81A1-1859BF089F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graphicEl>
                                              <a:dgm id="{C02E5C6D-E019-4CF8-81A1-1859BF089F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>
                                            <p:graphicEl>
                                              <a:dgm id="{C02E5C6D-E019-4CF8-81A1-1859BF089F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BF1BAF4-480D-4536-97CF-FF0582F91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>
                                            <p:graphicEl>
                                              <a:dgm id="{BBF1BAF4-480D-4536-97CF-FF0582F91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graphicEl>
                                              <a:dgm id="{BBF1BAF4-480D-4536-97CF-FF0582F91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graphicEl>
                                              <a:dgm id="{BBF1BAF4-480D-4536-97CF-FF0582F91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>
                                            <p:graphicEl>
                                              <a:dgm id="{BBF1BAF4-480D-4536-97CF-FF0582F917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EEC392-3B85-4954-A43C-BBDEB1055C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">
                                            <p:graphicEl>
                                              <a:dgm id="{39EEC392-3B85-4954-A43C-BBDEB1055C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>
                                            <p:graphicEl>
                                              <a:dgm id="{39EEC392-3B85-4954-A43C-BBDEB1055C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">
                                            <p:graphicEl>
                                              <a:dgm id="{39EEC392-3B85-4954-A43C-BBDEB1055C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">
                                            <p:graphicEl>
                                              <a:dgm id="{39EEC392-3B85-4954-A43C-BBDEB1055C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52B55BA-BA95-4A31-829E-7B459BD99C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">
                                            <p:graphicEl>
                                              <a:dgm id="{552B55BA-BA95-4A31-829E-7B459BD99C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">
                                            <p:graphicEl>
                                              <a:dgm id="{552B55BA-BA95-4A31-829E-7B459BD99C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">
                                            <p:graphicEl>
                                              <a:dgm id="{552B55BA-BA95-4A31-829E-7B459BD99C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">
                                            <p:graphicEl>
                                              <a:dgm id="{552B55BA-BA95-4A31-829E-7B459BD99C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8ABCAAF-A669-4C52-832E-3533EAECB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">
                                            <p:graphicEl>
                                              <a:dgm id="{38ABCAAF-A669-4C52-832E-3533EAECB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">
                                            <p:graphicEl>
                                              <a:dgm id="{38ABCAAF-A669-4C52-832E-3533EAECB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">
                                            <p:graphicEl>
                                              <a:dgm id="{38ABCAAF-A669-4C52-832E-3533EAECB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">
                                            <p:graphicEl>
                                              <a:dgm id="{38ABCAAF-A669-4C52-832E-3533EAECBE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07EA2D-30DA-4EC6-A974-EC7404B81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">
                                            <p:graphicEl>
                                              <a:dgm id="{A707EA2D-30DA-4EC6-A974-EC7404B81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">
                                            <p:graphicEl>
                                              <a:dgm id="{A707EA2D-30DA-4EC6-A974-EC7404B81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">
                                            <p:graphicEl>
                                              <a:dgm id="{A707EA2D-30DA-4EC6-A974-EC7404B81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">
                                            <p:graphicEl>
                                              <a:dgm id="{A707EA2D-30DA-4EC6-A974-EC7404B81E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bändert">
  <a:themeElements>
    <a:clrScheme name="Gebänder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bänder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bänder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Office PowerPoint</Application>
  <PresentationFormat>Breitbild</PresentationFormat>
  <Paragraphs>71</Paragraphs>
  <Slides>9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2</vt:i4>
      </vt:variant>
    </vt:vector>
  </HeadingPairs>
  <TitlesOfParts>
    <vt:vector size="17" baseType="lpstr">
      <vt:lpstr>Calibri</vt:lpstr>
      <vt:lpstr>Corbel</vt:lpstr>
      <vt:lpstr>Segoe UI</vt:lpstr>
      <vt:lpstr>Segoe UI Light</vt:lpstr>
      <vt:lpstr>Wingdings</vt:lpstr>
      <vt:lpstr>Gebändert</vt:lpstr>
      <vt:lpstr>Sicherheitskontrollen bei Flugreisen</vt:lpstr>
      <vt:lpstr>Batterien, Akkus, PowerBanks</vt:lpstr>
      <vt:lpstr>Elektronische Geräte inkl. Drohnen</vt:lpstr>
      <vt:lpstr>Lithium-batteriegetriebene Fortbewegungsmittel</vt:lpstr>
      <vt:lpstr>Feuerzeuge und Streichhölzer</vt:lpstr>
      <vt:lpstr>Flüssigkeiten</vt:lpstr>
      <vt:lpstr>PowerPoint-Präsentation</vt:lpstr>
      <vt:lpstr>Vom Check-in zum Boarding</vt:lpstr>
      <vt:lpstr>Ablauf Flughafen</vt:lpstr>
      <vt:lpstr>Flüssigkeiten</vt:lpstr>
      <vt:lpstr>Elektronische Geräte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Sicherheitskontrollen bei Flugreisen</dc:title>
  <dc:creator>KV Schweiz</dc:creator>
  <dcterms:created xsi:type="dcterms:W3CDTF">2019-04-11T16:20:52Z</dcterms:created>
  <dcterms:modified xsi:type="dcterms:W3CDTF">2019-12-24T15:49:12Z</dcterms:modified>
</cp:coreProperties>
</file>