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9" r:id="rId3"/>
    <p:sldId id="258" r:id="rId4"/>
    <p:sldId id="257" r:id="rId5"/>
    <p:sldId id="264" r:id="rId6"/>
    <p:sldId id="260" r:id="rId7"/>
    <p:sldId id="261" r:id="rId8"/>
    <p:sldId id="262" r:id="rId9"/>
    <p:sldId id="265" r:id="rId10"/>
    <p:sldId id="263" r:id="rId11"/>
  </p:sldIdLst>
  <p:sldSz cx="12192000" cy="6858000"/>
  <p:notesSz cx="6858000" cy="9144000"/>
  <p:custShowLst>
    <p:custShow name="Abfall" id="0">
      <p:sldLst>
        <p:sld r:id="rId2"/>
        <p:sld r:id="rId9"/>
        <p:sld r:id="rId10"/>
        <p:sld r:id="rId11"/>
      </p:sldLst>
    </p:custShow>
    <p:custShow name="Kurzversion" id="1">
      <p:sldLst>
        <p:sld r:id="rId2"/>
        <p:sld r:id="rId5"/>
      </p:sldLst>
    </p:custShow>
    <p:custShow name="Überblick" id="2">
      <p:sldLst>
        <p:sld r:id="rId2"/>
        <p:sld r:id="rId3"/>
        <p:sld r:id="rId4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laf Schmelter" initials="OS" lastIdx="4" clrIdx="0">
    <p:extLst>
      <p:ext uri="{19B8F6BF-5375-455C-9EA6-DF929625EA0E}">
        <p15:presenceInfo xmlns:p15="http://schemas.microsoft.com/office/powerpoint/2012/main" userId="9dcc64634a913de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60" autoAdjust="0"/>
    <p:restoredTop sz="86587" autoAdjust="0"/>
  </p:normalViewPr>
  <p:slideViewPr>
    <p:cSldViewPr snapToGrid="0">
      <p:cViewPr varScale="1">
        <p:scale>
          <a:sx n="133" d="100"/>
          <a:sy n="133" d="100"/>
        </p:scale>
        <p:origin x="1152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8" d="100"/>
          <a:sy n="118" d="100"/>
        </p:scale>
        <p:origin x="19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D485CFA1-E8B8-485D-998F-B0EBF4D7048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F97F3C1-5274-47B3-BF93-B5C882D99FD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7C19B-D4FD-458E-A941-76C6587E7EFD}" type="datetimeFigureOut">
              <a:rPr lang="de-CH" smtClean="0"/>
              <a:t>24.05.2021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3BE30AC-074D-4C86-8A23-54257422BD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9EE0342-5CA0-4D4C-9781-7989E704EE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9E2887-2838-4ADF-9970-B0045FE3EF20}" type="slidenum">
              <a:rPr lang="de-CH" smtClean="0"/>
              <a:t>‹Nr.›</a:t>
            </a:fld>
            <a:endParaRPr lang="de-CH"/>
          </a:p>
        </p:txBody>
      </p:sp>
      <p:sp>
        <p:nvSpPr>
          <p:cNvPr id="6" name="Stern: 5 Zacken 5">
            <a:extLst>
              <a:ext uri="{FF2B5EF4-FFF2-40B4-BE49-F238E27FC236}">
                <a16:creationId xmlns:a16="http://schemas.microsoft.com/office/drawing/2014/main" id="{B2B02C9C-DD93-4D96-ABDE-F33E7A68C808}"/>
              </a:ext>
            </a:extLst>
          </p:cNvPr>
          <p:cNvSpPr/>
          <p:nvPr/>
        </p:nvSpPr>
        <p:spPr>
          <a:xfrm>
            <a:off x="3099249" y="218485"/>
            <a:ext cx="679731" cy="67973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85492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E73E8-73B9-41E6-ACB2-B08F597B59D1}" type="datetimeFigureOut">
              <a:rPr lang="de-CH" smtClean="0"/>
              <a:t>24.05.2021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C34E3-6804-409E-AE40-AB19FAC23CE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6436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23. bis 25. Juni 2021 </a:t>
            </a:r>
            <a:r>
              <a:rPr lang="de-CH" dirty="0">
                <a:sym typeface="Wingdings" panose="05000000000000000000" pitchFamily="2" charset="2"/>
              </a:rPr>
              <a:t> Packen</a:t>
            </a:r>
          </a:p>
          <a:p>
            <a:r>
              <a:rPr lang="de-CH" dirty="0">
                <a:sym typeface="Wingdings" panose="05000000000000000000" pitchFamily="2" charset="2"/>
              </a:rPr>
              <a:t>Sommerferien 2021  alles wird gezügelt (von Profis </a:t>
            </a:r>
            <a:r>
              <a:rPr lang="de-CH" dirty="0">
                <a:sym typeface="Segoe UI Emoji" panose="020B0502040204020203" pitchFamily="34" charset="0"/>
              </a:rPr>
              <a:t>😉)</a:t>
            </a:r>
            <a:endParaRPr lang="de-CH" dirty="0"/>
          </a:p>
          <a:p>
            <a:r>
              <a:rPr lang="de-CH" dirty="0"/>
              <a:t>Letzte Sommerferienwoche 2021 </a:t>
            </a:r>
            <a:r>
              <a:rPr lang="de-CH" dirty="0">
                <a:sym typeface="Wingdings" panose="05000000000000000000" pitchFamily="2" charset="2"/>
              </a:rPr>
              <a:t> Einräumen der Zimmer</a:t>
            </a:r>
          </a:p>
          <a:p>
            <a:r>
              <a:rPr lang="de-CH" dirty="0">
                <a:sym typeface="Wingdings" panose="05000000000000000000" pitchFamily="2" charset="2"/>
              </a:rPr>
              <a:t>9. August 2021  Schulbeginn in den TSB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C34E3-6804-409E-AE40-AB19FAC23CE9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57299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alphaModFix amt="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56EE9A-DB84-4D78-AFC6-354D891D8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72F28E7-526A-4F4D-A303-58B33C3D7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DEF0E28-31AF-43B9-B24D-DCFBA286E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BF650-229B-4FD4-92ED-01958F4823E2}" type="datetime4">
              <a:rPr lang="de-CH" smtClean="0"/>
              <a:t>24. Mai 2021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62FA9BC-5F85-489E-B77B-E96DD35EF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v. 1. Juni 2020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2FF9DD5-C40C-42EF-8C4C-223BF7CFE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8BF2-5582-4438-A13B-0B684D15D6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157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905BAE-0AB4-44CE-BA44-A215AC326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A4FEEAC-464D-48FE-9E7A-8F05B91FD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990" y="1759643"/>
            <a:ext cx="11754010" cy="4310743"/>
          </a:xfr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1pPr>
            <a:lvl2pPr marL="6858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19" name="Datumsplatzhalter 18">
            <a:extLst>
              <a:ext uri="{FF2B5EF4-FFF2-40B4-BE49-F238E27FC236}">
                <a16:creationId xmlns:a16="http://schemas.microsoft.com/office/drawing/2014/main" id="{80679581-28FA-4B81-A4E1-6F909EB2E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147B3-553D-4768-801E-5BA7D32C6AAB}" type="datetime4">
              <a:rPr lang="de-CH" smtClean="0"/>
              <a:t>24. Mai 2021</a:t>
            </a:fld>
            <a:endParaRPr lang="de-CH"/>
          </a:p>
        </p:txBody>
      </p:sp>
      <p:sp>
        <p:nvSpPr>
          <p:cNvPr id="20" name="Fußzeilenplatzhalter 19">
            <a:extLst>
              <a:ext uri="{FF2B5EF4-FFF2-40B4-BE49-F238E27FC236}">
                <a16:creationId xmlns:a16="http://schemas.microsoft.com/office/drawing/2014/main" id="{822B4860-B83D-4B20-BD9C-C4E9CC0A5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v. 1. Juni 2020</a:t>
            </a:r>
          </a:p>
        </p:txBody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322B0FF7-B77B-4E81-B1B6-0FA9E34FC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8BF2-5582-4438-A13B-0B684D15D6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5966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CFB8B4-37C8-4873-9746-013258CAA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9CCA74D-9752-45D7-A50E-2757736163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48782BE-44B6-404C-AA5F-831C284143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168BBF-5D94-463D-A547-F8B350DA2CD3}" type="datetime4">
              <a:rPr lang="de-CH" smtClean="0"/>
              <a:t>24. Mai 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89F5949-5477-4254-8357-E29903905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v. 1. Juni 2020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40A9242-E4AE-45E0-B009-705D7E49F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8BF2-5582-4438-A13B-0B684D15D6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5416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8FCC36-9B60-46D4-960D-90E0CE47C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12D2D3A-2727-4239-B703-84E7D415CB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9200" y="1760400"/>
            <a:ext cx="5181600" cy="4351338"/>
          </a:xfr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1pPr>
            <a:lvl2pPr marL="6858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905CFC8-DC29-4BAE-98DC-7B4B4339C9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7000" y="1760400"/>
            <a:ext cx="5181600" cy="4351338"/>
          </a:xfr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1pPr>
            <a:lvl2pPr marL="6858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BCA91A5C-E369-4246-9809-69B011260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FF79B-4CF7-4FE5-87D7-3515B4EBCC6E}" type="datetime4">
              <a:rPr lang="de-CH" smtClean="0"/>
              <a:t>24. Mai 2021</a:t>
            </a:fld>
            <a:endParaRPr lang="de-CH"/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78A51980-71E8-4A29-B444-13B334687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v. 1. Juni 2020</a:t>
            </a:r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76B3AAC9-F822-466C-9417-95480B130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8BF2-5582-4438-A13B-0B684D15D6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9110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C3F217-77CB-40A3-9B92-8BB1CADC6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176" y="0"/>
            <a:ext cx="12195176" cy="1325563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2239970-F2CF-4561-9776-212C382DFF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30FF246-9E57-4B76-8D83-0A7775B6A9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5FF8F22-17C7-4CE3-BF78-A0DAAFB555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6610E2F-1D76-4BEB-94CF-B61908E708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5669759B-7355-4F1C-8EA6-8D539D5BF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06DA-B593-41A6-9E25-4F32E8147BD8}" type="datetime4">
              <a:rPr lang="de-CH" smtClean="0"/>
              <a:t>24. Mai 2021</a:t>
            </a:fld>
            <a:endParaRPr lang="de-CH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DFE61B6C-E69A-47A7-9691-BC36E8C07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v. 1. Juni 2020</a:t>
            </a:r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7132DD3B-11CE-4D06-9088-889DB9A86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8BF2-5582-4438-A13B-0B684D15D6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0596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C3FEC8-A9E7-4666-AEE7-71B754896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53F0273-7DB9-4796-8E2E-35A3924001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4E7B74-7897-493F-897A-86CE702C842C}" type="datetime4">
              <a:rPr lang="de-CH" smtClean="0"/>
              <a:t>24. Mai 2021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C5A68CA-4C44-4328-8C64-B8FCEEACD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v. 1. Juni 2020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2BD45B3-6D75-432C-8296-4447F3EA3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8BF2-5582-4438-A13B-0B684D15D6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3522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93529F-B601-4E5C-BC16-03A23AF81D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AADE70-D1E5-4888-8FB0-C3756E3E2B39}" type="datetime4">
              <a:rPr lang="de-CH" smtClean="0"/>
              <a:t>24. Mai 2021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4E2E4D6-60A8-44F4-B098-829FB8F3B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v. 1. Juni 2020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7F7B542-B934-4A81-97CF-D58362DA9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78BF2-5582-4438-A13B-0B684D15D6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6990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bg1">
                <a:lumMod val="85000"/>
              </a:schemeClr>
            </a:gs>
            <a:gs pos="100000">
              <a:schemeClr val="bg1">
                <a:lumMod val="6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BEA81B6-7361-4E54-A5C4-5A8DADD09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lIns="252000" tIns="108000" rIns="91440" bIns="10800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1ED94EF-0555-4D68-BFF2-A911FD0E82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3FDB2A1-936F-416D-BB56-04950586CC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8844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v. 1. Juni 2020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02FDC65-FAD1-4A41-A23D-F23F958BF0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78BF2-5582-4438-A13B-0B684D15D6EB}" type="slidenum">
              <a:rPr lang="de-CH" smtClean="0"/>
              <a:t>‹Nr.›</a:t>
            </a:fld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D6162C8-3129-40B0-B728-E140FEB500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99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50EC1-F882-42D3-8AF1-F9FC9E72C69A}" type="datetime4">
              <a:rPr lang="de-CH" smtClean="0"/>
              <a:t>24. Mai 2021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01386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A23519-CBE4-4197-BAE6-EF9C9C1C78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de-CH" dirty="0"/>
              <a:t>Umzug in die TSB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6DF69BE-F4CF-4BAF-8DF6-0072E14AAF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6900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6A27C40-2551-47C7-B41F-54AFE63DD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252000"/>
          <a:lstStyle/>
          <a:p>
            <a:r>
              <a:rPr lang="de-CH" dirty="0"/>
              <a:t>Elektroschrott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CC79FA7-F3E7-402A-8C3B-5817B0BE6EC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CH" dirty="0"/>
              <a:t>was nicht mehr benötigt wird, darf nach Hause genommen werden</a:t>
            </a:r>
          </a:p>
          <a:p>
            <a:r>
              <a:rPr lang="de-CH" dirty="0"/>
              <a:t>Defektes oder nicht mehr Brauchbares in den Containern sammeln</a:t>
            </a:r>
          </a:p>
        </p:txBody>
      </p:sp>
      <p:pic>
        <p:nvPicPr>
          <p:cNvPr id="8" name="Inhaltsplatzhalter 7" descr="Ein Bild, das drinnen, Wand, aus Holz, Boden enthält.&#10;&#10;Automatisch generierte Beschreibung">
            <a:extLst>
              <a:ext uri="{FF2B5EF4-FFF2-40B4-BE49-F238E27FC236}">
                <a16:creationId xmlns:a16="http://schemas.microsoft.com/office/drawing/2014/main" id="{08E04517-AAD2-41D0-B859-2CE1792FFAA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407638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A205C8-3137-475E-B21E-042550874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Die baldige Baustelle</a:t>
            </a:r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516D679D-A69D-420C-803E-9E3DECDBB627}"/>
              </a:ext>
            </a:extLst>
          </p:cNvPr>
          <p:cNvGrpSpPr/>
          <p:nvPr/>
        </p:nvGrpSpPr>
        <p:grpSpPr>
          <a:xfrm>
            <a:off x="3441600" y="1760400"/>
            <a:ext cx="5755123" cy="4310246"/>
            <a:chOff x="3441600" y="1760400"/>
            <a:chExt cx="5755123" cy="4310246"/>
          </a:xfrm>
        </p:grpSpPr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F702E36-CEEB-4FF3-82BB-DB205B996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31792" y="2288640"/>
              <a:ext cx="1609483" cy="1603387"/>
            </a:xfrm>
            <a:prstGeom prst="rect">
              <a:avLst/>
            </a:prstGeom>
          </p:spPr>
        </p:pic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15B37E82-4E18-43C7-9E50-21459829D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92250" y="3335456"/>
              <a:ext cx="1585097" cy="1609483"/>
            </a:xfrm>
            <a:prstGeom prst="rect">
              <a:avLst/>
            </a:prstGeom>
          </p:spPr>
        </p:pic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CEE73C68-F535-4CF3-A67A-219672EC5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60664" y="4249858"/>
              <a:ext cx="1280271" cy="1609483"/>
            </a:xfrm>
            <a:prstGeom prst="rect">
              <a:avLst/>
            </a:prstGeom>
          </p:spPr>
        </p:pic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851A7335-67AF-40BE-AA81-1FDCF0578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41600" y="1760400"/>
              <a:ext cx="5755123" cy="43102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0980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14CA2F-16CF-43D7-A88C-0608585F4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Die temporären Schulhausbauten (TSB)</a:t>
            </a:r>
          </a:p>
        </p:txBody>
      </p:sp>
      <p:pic>
        <p:nvPicPr>
          <p:cNvPr id="5" name="Inhaltsplatzhalter 4" descr="Ein Bild, das Gras, draußen, Baum enthält.&#10;&#10;Automatisch generierte Beschreibung">
            <a:extLst>
              <a:ext uri="{FF2B5EF4-FFF2-40B4-BE49-F238E27FC236}">
                <a16:creationId xmlns:a16="http://schemas.microsoft.com/office/drawing/2014/main" id="{2FE11065-7CD5-46D5-825C-8288FA9746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440061" y="1758950"/>
            <a:ext cx="5750027" cy="4311650"/>
          </a:xfrm>
        </p:spPr>
      </p:pic>
    </p:spTree>
    <p:extLst>
      <p:ext uri="{BB962C8B-B14F-4D97-AF65-F5344CB8AC3E}">
        <p14:creationId xmlns:p14="http://schemas.microsoft.com/office/powerpoint/2010/main" val="71747918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F40FB1-F10A-4249-98CA-A4870A6A8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4AA115-64AE-4C9F-9371-53E8424C0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96105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DA1FF0-194B-4F38-8060-8585A0213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Kartonschachteln, Zügelmaterial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4294129-3C94-47E2-BAC5-9C4214C08D7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CH" dirty="0"/>
              <a:t>stehen in grosser Stückzahl im Keller zur Verfügung</a:t>
            </a:r>
          </a:p>
          <a:p>
            <a:r>
              <a:rPr lang="de-CH" dirty="0"/>
              <a:t>bitte melden, wenn zu wenig vorhanden</a:t>
            </a:r>
          </a:p>
          <a:p>
            <a:r>
              <a:rPr lang="de-CH" dirty="0"/>
              <a:t>bitte nicht zu stark füllen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B3FC4A80-621F-444E-8D1C-78A28155AC7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477000" y="1992910"/>
            <a:ext cx="5181600" cy="3886592"/>
          </a:xfrm>
        </p:spPr>
      </p:pic>
    </p:spTree>
    <p:extLst>
      <p:ext uri="{BB962C8B-B14F-4D97-AF65-F5344CB8AC3E}">
        <p14:creationId xmlns:p14="http://schemas.microsoft.com/office/powerpoint/2010/main" val="356226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796A64AB-EC54-4447-A8C3-38C2FDDAC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Tische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625630C-4EB4-4EA6-9B39-5D77A3EAE2E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CH" dirty="0"/>
              <a:t>alle in den Gang</a:t>
            </a:r>
          </a:p>
          <a:p>
            <a:r>
              <a:rPr lang="de-CH" dirty="0"/>
              <a:t>sauber stapeln</a:t>
            </a:r>
          </a:p>
          <a:p>
            <a:r>
              <a:rPr lang="de-CH" dirty="0"/>
              <a:t>defekte Tische kennzeichnen</a:t>
            </a:r>
          </a:p>
        </p:txBody>
      </p:sp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85507DC6-F1E8-442B-8156-C5BA16FDF0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477000" y="1992910"/>
            <a:ext cx="5181600" cy="3886592"/>
          </a:xfrm>
        </p:spPr>
      </p:pic>
    </p:spTree>
    <p:extLst>
      <p:ext uri="{BB962C8B-B14F-4D97-AF65-F5344CB8AC3E}">
        <p14:creationId xmlns:p14="http://schemas.microsoft.com/office/powerpoint/2010/main" val="15521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9473B8-ECD3-4AB4-B111-81F5D589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Stühle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2FC9A23-756B-46F4-8CB9-369543CFF13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CH" dirty="0"/>
              <a:t>wenn möglich, durch Lernende in die TSB bringen lassen, sonst in den Gang stellen</a:t>
            </a:r>
          </a:p>
          <a:p>
            <a:r>
              <a:rPr lang="de-CH" dirty="0"/>
              <a:t>platzsparend stapeln</a:t>
            </a:r>
          </a:p>
          <a:p>
            <a:r>
              <a:rPr lang="de-CH" dirty="0"/>
              <a:t>defekte kennzeichnen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9A2D7193-0059-40F1-BE6F-4C25C24A8E5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477000" y="1992910"/>
            <a:ext cx="5181600" cy="3886592"/>
          </a:xfrm>
        </p:spPr>
      </p:pic>
    </p:spTree>
    <p:extLst>
      <p:ext uri="{BB962C8B-B14F-4D97-AF65-F5344CB8AC3E}">
        <p14:creationId xmlns:p14="http://schemas.microsoft.com/office/powerpoint/2010/main" val="312330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E88EC5-5E06-4359-B147-DC8DBFD00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Container/Diverses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5ED16C-C0A5-487E-87FC-49F3A1E673B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CH" dirty="0"/>
              <a:t>möglichst zentral sammeln</a:t>
            </a:r>
          </a:p>
          <a:p>
            <a:r>
              <a:rPr lang="de-CH" dirty="0"/>
              <a:t>wenn machbar, in die TSB zügeln</a:t>
            </a:r>
          </a:p>
          <a:p>
            <a:r>
              <a:rPr lang="de-CH" dirty="0"/>
              <a:t>Mitteilung an Hauswart, wenn nicht leer</a:t>
            </a:r>
          </a:p>
        </p:txBody>
      </p:sp>
      <p:pic>
        <p:nvPicPr>
          <p:cNvPr id="6" name="Inhaltsplatzhalter 5" descr="Ein Bild, das drinnen, Wand, Gebäude, Tisch enthält.&#10;&#10;Automatisch generierte Beschreibung">
            <a:extLst>
              <a:ext uri="{FF2B5EF4-FFF2-40B4-BE49-F238E27FC236}">
                <a16:creationId xmlns:a16="http://schemas.microsoft.com/office/drawing/2014/main" id="{EAE3C33E-FF82-4E2F-9EA8-8CC130B2B76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477000" y="1992910"/>
            <a:ext cx="5181600" cy="3886592"/>
          </a:xfrm>
        </p:spPr>
      </p:pic>
    </p:spTree>
    <p:extLst>
      <p:ext uri="{BB962C8B-B14F-4D97-AF65-F5344CB8AC3E}">
        <p14:creationId xmlns:p14="http://schemas.microsoft.com/office/powerpoint/2010/main" val="17547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1C411-2B86-40C1-B891-4BAF9E5AD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Abfall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51D3D2A-B86E-4445-8E5E-EF5DEAE5B08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CH" dirty="0"/>
              <a:t>in Container vor dem Schulhaus entsorgen</a:t>
            </a:r>
          </a:p>
          <a:p>
            <a:r>
              <a:rPr lang="de-CH" dirty="0"/>
              <a:t>bitte gemäss Information trennen (wenn möglich)</a:t>
            </a:r>
          </a:p>
          <a:p>
            <a:r>
              <a:rPr lang="de-CH" dirty="0"/>
              <a:t>bitte Meldung ans Sekretariat, wenn ein Container voll ist</a:t>
            </a:r>
          </a:p>
        </p:txBody>
      </p:sp>
      <p:pic>
        <p:nvPicPr>
          <p:cNvPr id="7" name="Inhaltsplatzhalter 6" descr="Ein Bild, das draußen, Boden enthält.&#10;&#10;Automatisch generierte Beschreibung">
            <a:extLst>
              <a:ext uri="{FF2B5EF4-FFF2-40B4-BE49-F238E27FC236}">
                <a16:creationId xmlns:a16="http://schemas.microsoft.com/office/drawing/2014/main" id="{CAB9859D-391D-42D3-8F9D-9B2A4D793CA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477000" y="1992910"/>
            <a:ext cx="5181600" cy="3886592"/>
          </a:xfrm>
        </p:spPr>
      </p:pic>
    </p:spTree>
    <p:extLst>
      <p:ext uri="{BB962C8B-B14F-4D97-AF65-F5344CB8AC3E}">
        <p14:creationId xmlns:p14="http://schemas.microsoft.com/office/powerpoint/2010/main" val="254326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</Words>
  <PresentationFormat>Breitbild</PresentationFormat>
  <Paragraphs>31</Paragraphs>
  <Slides>10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  <vt:variant>
        <vt:lpstr>Zielgruppenorientierte Präsentationen</vt:lpstr>
      </vt:variant>
      <vt:variant>
        <vt:i4>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Office</vt:lpstr>
      <vt:lpstr>Umzug in die TSB</vt:lpstr>
      <vt:lpstr>Die baldige Baustelle</vt:lpstr>
      <vt:lpstr>Die temporären Schulhausbauten (TSB)</vt:lpstr>
      <vt:lpstr>PowerPoint-Präsentation</vt:lpstr>
      <vt:lpstr>Kartonschachteln, Zügelmaterial</vt:lpstr>
      <vt:lpstr>Tische</vt:lpstr>
      <vt:lpstr>Stühle</vt:lpstr>
      <vt:lpstr>Container/Diverses</vt:lpstr>
      <vt:lpstr>Abfall</vt:lpstr>
      <vt:lpstr>Elektroschrott</vt:lpstr>
      <vt:lpstr>Abfall</vt:lpstr>
      <vt:lpstr>Kurzversion</vt:lpstr>
      <vt:lpstr>Überblick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Umzug in die TSB</dc:title>
  <dc:creator>KV Schweiz</dc:creator>
  <dcterms:created xsi:type="dcterms:W3CDTF">2019-07-10T13:38:21Z</dcterms:created>
  <dcterms:modified xsi:type="dcterms:W3CDTF">2021-05-24T11:40:19Z</dcterms:modified>
</cp:coreProperties>
</file>