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65" r:id="rId3"/>
    <p:sldId id="266" r:id="rId4"/>
    <p:sldId id="267" r:id="rId5"/>
    <p:sldId id="268" r:id="rId6"/>
    <p:sldId id="269" r:id="rId7"/>
  </p:sldIdLst>
  <p:sldSz cx="12192000" cy="6858000"/>
  <p:notesSz cx="9144000" cy="6858000"/>
  <p:custShowLst>
    <p:custShow name="Verwaltungsrat" id="0">
      <p:sldLst>
        <p:sld r:id="rId2"/>
        <p:sld r:id="rId4"/>
        <p:sld r:id="rId5"/>
        <p:sld r:id="rId3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A9CD"/>
    <a:srgbClr val="FCF4F0"/>
    <a:srgbClr val="FDEDEE"/>
    <a:srgbClr val="B49AE4"/>
    <a:srgbClr val="FF5050"/>
    <a:srgbClr val="CC3399"/>
    <a:srgbClr val="FAC8FB"/>
    <a:srgbClr val="FFEDED"/>
    <a:srgbClr val="FF8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9" autoAdjust="0"/>
    <p:restoredTop sz="96357" autoAdjust="0"/>
  </p:normalViewPr>
  <p:slideViewPr>
    <p:cSldViewPr snapToGrid="0" showGuides="1">
      <p:cViewPr varScale="1">
        <p:scale>
          <a:sx n="170" d="100"/>
          <a:sy n="170" d="100"/>
        </p:scale>
        <p:origin x="2586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387" y="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DD1EDA-C2E6-4224-8105-59888EF7F9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46C85-0E1D-4FE6-984F-830EC0AC5D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5665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D066F-E2D1-4B4A-A1F0-518717EB1A8E}" type="datetimeFigureOut">
              <a:rPr lang="de-CH" smtClean="0"/>
              <a:t>22.05.2021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68A41-AD63-4114-B63C-DAE5A861FF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590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8A41-AD63-4114-B63C-DAE5A861FF57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2750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27. Juni 2021	</a:t>
            </a:r>
          </a:p>
          <a:p>
            <a:r>
              <a:rPr lang="de-DE" dirty="0"/>
              <a:t>Reichhaltiges Buffet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CHF 27.</a:t>
            </a:r>
            <a:r>
              <a:rPr lang="de-CH" dirty="0"/>
              <a:t>–/Person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Heimgäste kostenlos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Reservation im Sekretariat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368A41-AD63-4114-B63C-DAE5A861FF5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220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A8CE-F16D-4B11-BFD3-94B95B21B387}" type="datetime1">
              <a:rPr lang="de-CH" smtClean="0"/>
              <a:t>22.05.2021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5014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666575"/>
            <a:ext cx="5196840" cy="32796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610600" y="6407627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EB6938AD-2565-4F94-B4C7-3114E835530B}" type="datetime1">
              <a:rPr lang="de-CH" smtClean="0"/>
              <a:t>22.05.2021</a:t>
            </a:fld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38200" y="6318515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CA42EC59-6411-4570-98AA-57FF9FB2C325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D18EA78-7272-45E0-A118-8B456407745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35040" y="2666575"/>
            <a:ext cx="5318760" cy="32796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94428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ifffah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901-9E22-480B-8491-BFB4B2B81074}" type="datetime1">
              <a:rPr lang="de-CH" smtClean="0"/>
              <a:t>22.05.2021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  <a:solidFill>
            <a:srgbClr val="FDEDEE"/>
          </a:solidFill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11" name="Grafik 10" descr="Flip-Kalender">
            <a:extLst>
              <a:ext uri="{FF2B5EF4-FFF2-40B4-BE49-F238E27FC236}">
                <a16:creationId xmlns:a16="http://schemas.microsoft.com/office/drawing/2014/main" id="{C828A361-C82D-42D6-BAAB-149FB42B95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86883" y="17562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92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 Ross und W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91A40-E922-4BA3-AD15-FBF4D2A1E677}" type="datetime1">
              <a:rPr lang="de-CH" smtClean="0"/>
              <a:t>22.05.2021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C34DD237-9E93-4AD3-AAD3-1BA8D2F563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200" y="18159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09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sflug zum Na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4D18-B07E-4911-8688-A2AE3323E60E}" type="datetime1">
              <a:rPr lang="de-CH" smtClean="0"/>
              <a:t>22.05.2021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6B75F82B-2BF0-4D4B-946A-C200492676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67530" y="17562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53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sikab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D421E-C7F9-4B56-8C68-F9EE36CF3755}" type="datetime1">
              <a:rPr lang="de-CH" smtClean="0"/>
              <a:t>22.05.2021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84BF30B2-1D76-45E2-8B1A-5106B8301C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0425" y="18159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8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5.xml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4.xml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64484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610600" y="64753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AB29F-66FE-4852-88F5-AF98F82D4D7E}" type="datetime1">
              <a:rPr lang="de-CH" smtClean="0"/>
              <a:t>22.05.2021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8200" y="63570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2EC59-6411-4570-98AA-57FF9FB2C325}" type="slidenum">
              <a:rPr lang="de-CH" smtClean="0"/>
              <a:pPr/>
              <a:t>‹Nr.›</a:t>
            </a:fld>
            <a:endParaRPr lang="de-CH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EE41C40-5537-4F78-BDEF-CB6F4C589230}"/>
              </a:ext>
            </a:extLst>
          </p:cNvPr>
          <p:cNvGrpSpPr/>
          <p:nvPr userDrawn="1"/>
        </p:nvGrpSpPr>
        <p:grpSpPr>
          <a:xfrm>
            <a:off x="7498996" y="637933"/>
            <a:ext cx="3854804" cy="759967"/>
            <a:chOff x="7536640" y="522941"/>
            <a:chExt cx="3854804" cy="759967"/>
          </a:xfrm>
        </p:grpSpPr>
        <p:sp>
          <p:nvSpPr>
            <p:cNvPr id="8" name="Rectangle 11">
              <a:hlinkClick r:id="rId8" action="ppaction://hlinksldjump" tooltip="Schifffahrt"/>
              <a:extLst>
                <a:ext uri="{FF2B5EF4-FFF2-40B4-BE49-F238E27FC236}">
                  <a16:creationId xmlns:a16="http://schemas.microsoft.com/office/drawing/2014/main" id="{48F48620-B5BF-46E4-8CAE-847022C49F09}"/>
                </a:ext>
              </a:extLst>
            </p:cNvPr>
            <p:cNvSpPr/>
            <p:nvPr/>
          </p:nvSpPr>
          <p:spPr>
            <a:xfrm>
              <a:off x="8320341" y="526908"/>
              <a:ext cx="730800" cy="756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Schifffahrt</a:t>
              </a:r>
            </a:p>
          </p:txBody>
        </p:sp>
        <p:sp>
          <p:nvSpPr>
            <p:cNvPr id="9" name="Rectangle 12">
              <a:hlinkClick r:id="rId9" action="ppaction://hlinksldjump" tooltip="Café"/>
              <a:extLst>
                <a:ext uri="{FF2B5EF4-FFF2-40B4-BE49-F238E27FC236}">
                  <a16:creationId xmlns:a16="http://schemas.microsoft.com/office/drawing/2014/main" id="{1FB1BE32-846B-4419-A9FE-66B0C3B05D54}"/>
                </a:ext>
              </a:extLst>
            </p:cNvPr>
            <p:cNvSpPr/>
            <p:nvPr/>
          </p:nvSpPr>
          <p:spPr>
            <a:xfrm>
              <a:off x="9100442" y="526908"/>
              <a:ext cx="730800" cy="756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Ross und Wagen</a:t>
              </a:r>
            </a:p>
          </p:txBody>
        </p:sp>
        <p:sp>
          <p:nvSpPr>
            <p:cNvPr id="10" name="Rectangle 17">
              <a:hlinkClick r:id="rId10" action="ppaction://hlinksldjump" tooltip="Ausflug zum Napf"/>
              <a:extLst>
                <a:ext uri="{FF2B5EF4-FFF2-40B4-BE49-F238E27FC236}">
                  <a16:creationId xmlns:a16="http://schemas.microsoft.com/office/drawing/2014/main" id="{C10188F9-862F-4204-85EB-22B6556477C0}"/>
                </a:ext>
              </a:extLst>
            </p:cNvPr>
            <p:cNvSpPr/>
            <p:nvPr/>
          </p:nvSpPr>
          <p:spPr>
            <a:xfrm>
              <a:off x="9880543" y="526908"/>
              <a:ext cx="730800" cy="756000"/>
            </a:xfrm>
            <a:prstGeom prst="rect">
              <a:avLst/>
            </a:prstGeom>
            <a:solidFill>
              <a:srgbClr val="5CC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Ausflug zum Napf</a:t>
              </a:r>
            </a:p>
          </p:txBody>
        </p:sp>
        <p:sp>
          <p:nvSpPr>
            <p:cNvPr id="11" name="Rectangle 18">
              <a:hlinkClick r:id="rId11" action="ppaction://hlinksldjump" tooltip="Musikabend"/>
              <a:extLst>
                <a:ext uri="{FF2B5EF4-FFF2-40B4-BE49-F238E27FC236}">
                  <a16:creationId xmlns:a16="http://schemas.microsoft.com/office/drawing/2014/main" id="{03F27A93-DF1A-4F01-9361-E2CFF6ACF014}"/>
                </a:ext>
              </a:extLst>
            </p:cNvPr>
            <p:cNvSpPr/>
            <p:nvPr/>
          </p:nvSpPr>
          <p:spPr>
            <a:xfrm>
              <a:off x="10660644" y="522941"/>
              <a:ext cx="730800" cy="756000"/>
            </a:xfrm>
            <a:prstGeom prst="rect">
              <a:avLst/>
            </a:prstGeom>
            <a:solidFill>
              <a:srgbClr val="CC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Musikabend</a:t>
              </a:r>
            </a:p>
          </p:txBody>
        </p:sp>
        <p:sp>
          <p:nvSpPr>
            <p:cNvPr id="12" name="Rectangle 19">
              <a:hlinkClick r:id="rId12" action="ppaction://hlinksldjump" tooltip="Übersicht"/>
              <a:extLst>
                <a:ext uri="{FF2B5EF4-FFF2-40B4-BE49-F238E27FC236}">
                  <a16:creationId xmlns:a16="http://schemas.microsoft.com/office/drawing/2014/main" id="{1BBCBC53-84FC-4DE8-8AA7-8D8677EE6E5A}"/>
                </a:ext>
              </a:extLst>
            </p:cNvPr>
            <p:cNvSpPr/>
            <p:nvPr/>
          </p:nvSpPr>
          <p:spPr>
            <a:xfrm>
              <a:off x="7536640" y="526908"/>
              <a:ext cx="734400" cy="7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Übersicht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010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4" r:id="rId3"/>
    <p:sldLayoutId id="2147483655" r:id="rId4"/>
    <p:sldLayoutId id="2147483657" r:id="rId5"/>
    <p:sldLayoutId id="2147483656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6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2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image" Target="../media/image8.jpeg"/><Relationship Id="rId4" Type="http://schemas.openxmlformats.org/officeDocument/2006/relationships/slide" Target="slide3.xml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01 Notebook">
            <a:hlinkClick r:id="rId3" action="ppaction://hlinksldjump" tooltip="Schifffahrt"/>
          </p:cNvPr>
          <p:cNvSpPr/>
          <p:nvPr/>
        </p:nvSpPr>
        <p:spPr>
          <a:xfrm>
            <a:off x="612873" y="4204654"/>
            <a:ext cx="2493818" cy="23829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>
                <a:solidFill>
                  <a:schemeClr val="bg1"/>
                </a:solidFill>
              </a:rPr>
              <a:t>4.6.</a:t>
            </a:r>
          </a:p>
          <a:p>
            <a:r>
              <a:rPr lang="de-DE" sz="2700" b="1" dirty="0">
                <a:solidFill>
                  <a:schemeClr val="bg1"/>
                </a:solidFill>
              </a:rPr>
              <a:t>Schifffahrt</a:t>
            </a:r>
          </a:p>
        </p:txBody>
      </p:sp>
      <p:sp>
        <p:nvSpPr>
          <p:cNvPr id="31" name="02 Tablet">
            <a:hlinkClick r:id="rId4" action="ppaction://hlinksldjump" tooltip="Café"/>
          </p:cNvPr>
          <p:cNvSpPr/>
          <p:nvPr/>
        </p:nvSpPr>
        <p:spPr>
          <a:xfrm>
            <a:off x="3340243" y="1563611"/>
            <a:ext cx="2493818" cy="2382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10.6.</a:t>
            </a:r>
          </a:p>
          <a:p>
            <a:r>
              <a:rPr lang="de-DE" sz="2700" b="1" dirty="0"/>
              <a:t>Mit Ross und Wagen</a:t>
            </a:r>
          </a:p>
        </p:txBody>
      </p:sp>
      <p:sp>
        <p:nvSpPr>
          <p:cNvPr id="32" name="03 Smartphone">
            <a:hlinkClick r:id="rId5" action="ppaction://hlinksldjump" tooltip="Ausflung zum Napf"/>
          </p:cNvPr>
          <p:cNvSpPr/>
          <p:nvPr/>
        </p:nvSpPr>
        <p:spPr>
          <a:xfrm>
            <a:off x="6096000" y="4204654"/>
            <a:ext cx="2493818" cy="2382982"/>
          </a:xfrm>
          <a:prstGeom prst="rect">
            <a:avLst/>
          </a:prstGeom>
          <a:solidFill>
            <a:srgbClr val="5CC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19.6.</a:t>
            </a:r>
          </a:p>
          <a:p>
            <a:r>
              <a:rPr lang="de-DE" sz="2700" b="1" dirty="0"/>
              <a:t>Ausflug zum Napf</a:t>
            </a:r>
          </a:p>
        </p:txBody>
      </p:sp>
      <p:sp>
        <p:nvSpPr>
          <p:cNvPr id="33" name="04 Computer">
            <a:hlinkClick r:id="rId6" action="ppaction://hlinksldjump" tooltip="Musikabend"/>
          </p:cNvPr>
          <p:cNvSpPr/>
          <p:nvPr/>
        </p:nvSpPr>
        <p:spPr>
          <a:xfrm>
            <a:off x="8795149" y="1563611"/>
            <a:ext cx="2493818" cy="2382982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24.6.</a:t>
            </a:r>
          </a:p>
          <a:p>
            <a:r>
              <a:rPr lang="de-DE" sz="2700" b="1" dirty="0"/>
              <a:t>Musikabend</a:t>
            </a:r>
          </a:p>
        </p:txBody>
      </p:sp>
      <p:pic>
        <p:nvPicPr>
          <p:cNvPr id="2" name="Grafik 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91" y="1563502"/>
            <a:ext cx="2494800" cy="2383200"/>
          </a:xfrm>
          <a:prstGeom prst="rect">
            <a:avLst/>
          </a:prstGeom>
        </p:spPr>
      </p:pic>
      <p:pic>
        <p:nvPicPr>
          <p:cNvPr id="3" name="Grafik 2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315" y="1563502"/>
            <a:ext cx="2494800" cy="2383200"/>
          </a:xfrm>
          <a:prstGeom prst="rect">
            <a:avLst/>
          </a:prstGeom>
        </p:spPr>
      </p:pic>
      <p:pic>
        <p:nvPicPr>
          <p:cNvPr id="4" name="Grafik 3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261" y="4202745"/>
            <a:ext cx="2494800" cy="2386800"/>
          </a:xfrm>
          <a:prstGeom prst="rect">
            <a:avLst/>
          </a:prstGeom>
          <a:ln>
            <a:noFill/>
          </a:ln>
        </p:spPr>
      </p:pic>
      <p:pic>
        <p:nvPicPr>
          <p:cNvPr id="7" name="Grafik 6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018" y="4202745"/>
            <a:ext cx="2494800" cy="23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03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92757B-70DB-4947-A180-D8BF57A3A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Schifffahrt</a:t>
            </a:r>
          </a:p>
        </p:txBody>
      </p:sp>
      <p:graphicFrame>
        <p:nvGraphicFramePr>
          <p:cNvPr id="4" name="Tabellenplatzhalter 3">
            <a:extLst>
              <a:ext uri="{FF2B5EF4-FFF2-40B4-BE49-F238E27FC236}">
                <a16:creationId xmlns:a16="http://schemas.microsoft.com/office/drawing/2014/main" id="{896F3E2E-3C68-4583-8748-87A5CC02B8B6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075670466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925689382"/>
                    </a:ext>
                  </a:extLst>
                </a:gridCol>
              </a:tblGrid>
              <a:tr h="62892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  <a:tab pos="1793875" algn="l"/>
                        </a:tabLst>
                      </a:pP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	10:00 Uhr	</a:t>
                      </a: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Abfahrt mit Car</a:t>
                      </a:r>
                    </a:p>
                  </a:txBody>
                  <a:tcPr marL="94531" marR="9453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2157791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 defTabSz="896938">
                        <a:tabLst>
                          <a:tab pos="1436688" algn="l"/>
                        </a:tabLst>
                      </a:pP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12:00 Uhr	Eintreffen in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Flüelen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831019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14:00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Uhr	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Mittagessen auf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Schiff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857593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 defTabSz="896938">
                        <a:tabLst>
                          <a:tab pos="1436688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16:00 Uhr	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Schifffahrt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auf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Urnersee</a:t>
                      </a:r>
                    </a:p>
                  </a:txBody>
                  <a:tcPr marL="94531" marR="94531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060082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18:00 Uhr	Rückreise mit Car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016686"/>
                  </a:ext>
                </a:extLst>
              </a:tr>
            </a:tbl>
          </a:graphicData>
        </a:graphic>
      </p:graphicFrame>
      <p:pic>
        <p:nvPicPr>
          <p:cNvPr id="8" name="Inhaltsplatzhalter 2">
            <a:extLst>
              <a:ext uri="{FF2B5EF4-FFF2-40B4-BE49-F238E27FC236}">
                <a16:creationId xmlns:a16="http://schemas.microsoft.com/office/drawing/2014/main" id="{FFB9700F-3120-44B0-BD77-7223B5C057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7" b="49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2127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129B5-CEBA-451F-B785-7BFCAF28D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Ross und Wagen</a:t>
            </a:r>
            <a:endParaRPr lang="de-CH" dirty="0"/>
          </a:p>
        </p:txBody>
      </p:sp>
      <p:graphicFrame>
        <p:nvGraphicFramePr>
          <p:cNvPr id="20" name="Tabellenplatzhalter 19">
            <a:extLst>
              <a:ext uri="{FF2B5EF4-FFF2-40B4-BE49-F238E27FC236}">
                <a16:creationId xmlns:a16="http://schemas.microsoft.com/office/drawing/2014/main" id="{8C4BE7DC-B22A-43A1-8451-052589C15D24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671242249"/>
              </p:ext>
            </p:extLst>
          </p:nvPr>
        </p:nvGraphicFramePr>
        <p:xfrm>
          <a:off x="838200" y="2668588"/>
          <a:ext cx="5292726" cy="327600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5292726">
                  <a:extLst>
                    <a:ext uri="{9D8B030D-6E8A-4147-A177-3AD203B41FA5}">
                      <a16:colId xmlns:a16="http://schemas.microsoft.com/office/drawing/2014/main" val="4229917271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13.00 Uhr	Abfahrt mit Car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909553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14.00 Uhr	Fahrt durch den </a:t>
                      </a:r>
                      <a:r>
                        <a:rPr lang="de-CH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Sägiwald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680047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16.00 Uhr	Zvieri beim Bauer Godi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838352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17.00 Uhr	Handörgeli-Konzert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7577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18.00 Uhr	Heimreise mit Car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088025"/>
                  </a:ext>
                </a:extLst>
              </a:tr>
            </a:tbl>
          </a:graphicData>
        </a:graphic>
      </p:graphicFrame>
      <p:pic>
        <p:nvPicPr>
          <p:cNvPr id="19" name="Inhaltsplatzhalter 2">
            <a:extLst>
              <a:ext uri="{FF2B5EF4-FFF2-40B4-BE49-F238E27FC236}">
                <a16:creationId xmlns:a16="http://schemas.microsoft.com/office/drawing/2014/main" id="{C85FA1AA-CBDF-4CDD-93FD-D5E306EC6F2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" b="536"/>
          <a:stretch>
            <a:fillRect/>
          </a:stretch>
        </p:blipFill>
        <p:spPr>
          <a:xfrm>
            <a:off x="6096000" y="2670175"/>
            <a:ext cx="5292725" cy="3279775"/>
          </a:xfrm>
        </p:spPr>
      </p:pic>
    </p:spTree>
    <p:extLst>
      <p:ext uri="{BB962C8B-B14F-4D97-AF65-F5344CB8AC3E}">
        <p14:creationId xmlns:p14="http://schemas.microsoft.com/office/powerpoint/2010/main" val="3485978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5552A-8147-49BE-A765-842BB293A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Ausflug zum Napf</a:t>
            </a:r>
            <a:endParaRPr lang="de-CH" dirty="0"/>
          </a:p>
        </p:txBody>
      </p:sp>
      <p:graphicFrame>
        <p:nvGraphicFramePr>
          <p:cNvPr id="12" name="Tabellenplatzhalter 11">
            <a:extLst>
              <a:ext uri="{FF2B5EF4-FFF2-40B4-BE49-F238E27FC236}">
                <a16:creationId xmlns:a16="http://schemas.microsoft.com/office/drawing/2014/main" id="{E7ABE240-58C5-4FF5-B65D-5A4D5AA0E5C1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2295710980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3105695782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8:00 Uhr	Abfahrt mit Car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63781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9:00 Uhr	Kaffeepause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690334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12:00 Uhr	Mittagessen im Restaurant </a:t>
                      </a:r>
                      <a:r>
                        <a:rPr lang="de-CH" b="0" dirty="0" err="1">
                          <a:solidFill>
                            <a:schemeClr val="tx1"/>
                          </a:solidFill>
                        </a:rPr>
                        <a:t>Menzberg</a:t>
                      </a:r>
                      <a:endParaRPr lang="de-CH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733017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14:00 Uhr	Besichtigung Bio-Hof Agrovision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820792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18.00 Uhr	Heimreise mit Car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788597"/>
                  </a:ext>
                </a:extLst>
              </a:tr>
            </a:tbl>
          </a:graphicData>
        </a:graphic>
      </p:graphicFrame>
      <p:pic>
        <p:nvPicPr>
          <p:cNvPr id="11" name="Inhaltsplatzhalter 3">
            <a:extLst>
              <a:ext uri="{FF2B5EF4-FFF2-40B4-BE49-F238E27FC236}">
                <a16:creationId xmlns:a16="http://schemas.microsoft.com/office/drawing/2014/main" id="{A08D1246-8BCB-44AE-936F-4A71322A1E0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" b="10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6754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AB3D2-2B22-4306-931C-938C8B1C9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Musikabend</a:t>
            </a:r>
            <a:endParaRPr lang="de-CH" dirty="0"/>
          </a:p>
        </p:txBody>
      </p:sp>
      <p:graphicFrame>
        <p:nvGraphicFramePr>
          <p:cNvPr id="12" name="Tabellenplatzhalter 11">
            <a:extLst>
              <a:ext uri="{FF2B5EF4-FFF2-40B4-BE49-F238E27FC236}">
                <a16:creationId xmlns:a16="http://schemas.microsoft.com/office/drawing/2014/main" id="{40928A7A-298B-4D61-8340-D808A975CB5F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370341098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1517866752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18:00 Uhr	Konzert der Primarklasse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732831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18:30 Uhr	Abendessen</a:t>
                      </a:r>
                    </a:p>
                  </a:txBody>
                  <a:tcPr anchor="ctr">
                    <a:solidFill>
                      <a:srgbClr val="F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53120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19:00 Uhr	Musikverein Schöftland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1150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20:00 Uhr	Beiträge Gäste</a:t>
                      </a:r>
                    </a:p>
                  </a:txBody>
                  <a:tcPr anchor="ctr">
                    <a:solidFill>
                      <a:srgbClr val="FCF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554409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22:00 Uhr	Schlusskonzert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344306"/>
                  </a:ext>
                </a:extLst>
              </a:tr>
            </a:tbl>
          </a:graphicData>
        </a:graphic>
      </p:graphicFrame>
      <p:pic>
        <p:nvPicPr>
          <p:cNvPr id="11" name="Inhaltsplatzhalter 2">
            <a:extLst>
              <a:ext uri="{FF2B5EF4-FFF2-40B4-BE49-F238E27FC236}">
                <a16:creationId xmlns:a16="http://schemas.microsoft.com/office/drawing/2014/main" id="{02C95178-332B-43A7-81FF-4681737CB2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6" b="25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5769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D69413-FEBE-4120-8C26-CB6260C18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3A67EE-EF56-4F17-A801-6E588CA93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02C7516-084A-4148-B967-E2994133935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1" name="Inhaltsplatzhalter 3">
            <a:extLst>
              <a:ext uri="{FF2B5EF4-FFF2-40B4-BE49-F238E27FC236}">
                <a16:creationId xmlns:a16="http://schemas.microsoft.com/office/drawing/2014/main" id="{6134B311-E030-4EE9-9FB0-32A9D1FB69B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907" y="3429000"/>
            <a:ext cx="8576109" cy="317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8596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186</Words>
  <Application>Microsoft Office PowerPoint</Application>
  <PresentationFormat>Breitbild</PresentationFormat>
  <Paragraphs>39</Paragraphs>
  <Slides>6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  <vt:variant>
        <vt:lpstr>Zielgruppenorientierte Präsentationen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PowerPoint-Präsentation</vt:lpstr>
      <vt:lpstr>Schifffahrt</vt:lpstr>
      <vt:lpstr>Mit Ross und Wagen</vt:lpstr>
      <vt:lpstr>Ausflug zum Napf</vt:lpstr>
      <vt:lpstr>Musikabend</vt:lpstr>
      <vt:lpstr>PowerPoint-Präsentation</vt:lpstr>
      <vt:lpstr>Verwaltungsrat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dcterms:created xsi:type="dcterms:W3CDTF">2019-06-21T16:38:09Z</dcterms:created>
  <dcterms:modified xsi:type="dcterms:W3CDTF">2021-05-22T07:09:15Z</dcterms:modified>
</cp:coreProperties>
</file>