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8" d="100"/>
          <a:sy n="78" d="100"/>
        </p:scale>
        <p:origin x="778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B8A344D-E650-41C4-BAB4-0798AF8F1B5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CEB5597D-0339-44D8-9015-C33A3C8C9F3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F1363D8-83A9-4F35-B2D9-9257F9625B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ED1A4-83A3-43C2-8096-84125A2BF46D}" type="datetimeFigureOut">
              <a:rPr lang="de-CH" smtClean="0"/>
              <a:t>09.11.2021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F39A843-E5AB-4D1C-924D-8DB3BEC956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8A93329-820B-4228-B2C9-9BBB9C32E0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A12FC-1142-4EA4-8988-EE761C9EDDB4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2035280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38127E9-C6B5-49FC-A2B0-38869C6481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33EF7E08-7296-41D6-B88A-279C069B032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5E961C2-F8BB-473C-AB35-DE34CA507B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ED1A4-83A3-43C2-8096-84125A2BF46D}" type="datetimeFigureOut">
              <a:rPr lang="de-CH" smtClean="0"/>
              <a:t>09.11.2021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1237DE3-95A3-420C-8E39-E2865E25E4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3B21A2F-40A7-4B1A-B4AA-CC4608FB5E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A12FC-1142-4EA4-8988-EE761C9EDDB4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3607464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8C5AEC44-3E8B-42BC-94AF-5BB02B6260B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38C9743D-3EC2-4DC0-9DA6-150DAF79EED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841766B-84D0-4F6D-88F4-780885E0E6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ED1A4-83A3-43C2-8096-84125A2BF46D}" type="datetimeFigureOut">
              <a:rPr lang="de-CH" smtClean="0"/>
              <a:t>09.11.2021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0EC4820-136C-4314-89E3-E68C281122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359C321-715B-4337-9C9C-944CE47351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A12FC-1142-4EA4-8988-EE761C9EDDB4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600930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63D20A1-F6E9-4508-BEA4-AB130C79D3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FFE3CC3-B745-485D-9327-3E90BBECAB9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91651E0-819F-4184-9D1B-25BCE0E9A0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ED1A4-83A3-43C2-8096-84125A2BF46D}" type="datetimeFigureOut">
              <a:rPr lang="de-CH" smtClean="0"/>
              <a:t>09.11.2021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02B8DCA-DF0A-4CDE-80AF-99300C8BDE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CD3FF56-9D40-4B32-B11E-5EF488A917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A12FC-1142-4EA4-8988-EE761C9EDDB4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7934721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CE6954E-9928-44BF-B57F-0402FE2B16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5F0EECE9-4A3E-49E6-B2F3-6AF3A2B55E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10C28A8-1AD2-458B-9822-36012BBA4D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ED1A4-83A3-43C2-8096-84125A2BF46D}" type="datetimeFigureOut">
              <a:rPr lang="de-CH" smtClean="0"/>
              <a:t>09.11.2021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0894749-0F36-4CF3-97EE-9991CB472A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3ECD06D-9DBE-4BEE-B673-339E5E5E22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A12FC-1142-4EA4-8988-EE761C9EDDB4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7777895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20C7479-8E44-4FC9-84FC-8C385D722E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90AC06D-1A49-4B74-BAF5-FDD9C957C7C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C96AA411-012F-41CE-B241-F62FE8F831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DC73357C-E410-48A2-AE9E-09FC1D494D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ED1A4-83A3-43C2-8096-84125A2BF46D}" type="datetimeFigureOut">
              <a:rPr lang="de-CH" smtClean="0"/>
              <a:t>09.11.2021</a:t>
            </a:fld>
            <a:endParaRPr lang="de-CH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20B44F0A-E105-4A81-AD6C-0BD33C5D17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75DB1AA5-F034-40D4-9A78-0C4750BAA9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A12FC-1142-4EA4-8988-EE761C9EDDB4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9478164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22B84AE-5553-4956-88E8-93F9388546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B798E70-3F82-4AAD-9BCE-D8B9142297C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3C0D2B6C-CB78-4AEA-90ED-32646A02442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51C1A847-0CCC-45AA-89EA-BFE2287C360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F335892D-8397-4796-9B24-0F0AA477FFD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EF502C1A-AF57-4890-A282-9EDC5ABF09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ED1A4-83A3-43C2-8096-84125A2BF46D}" type="datetimeFigureOut">
              <a:rPr lang="de-CH" smtClean="0"/>
              <a:t>09.11.2021</a:t>
            </a:fld>
            <a:endParaRPr lang="de-CH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FDD161C5-7312-4827-9F1E-A00BD0124E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CA1C40A4-833C-427F-8C52-D19C410A0E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A12FC-1142-4EA4-8988-EE761C9EDDB4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0734054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D1E5121-7422-4C06-897C-059A386738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BD3C1BA5-0E5D-4FF6-A24F-B159BD4F83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ED1A4-83A3-43C2-8096-84125A2BF46D}" type="datetimeFigureOut">
              <a:rPr lang="de-CH" smtClean="0"/>
              <a:t>09.11.2021</a:t>
            </a:fld>
            <a:endParaRPr lang="de-CH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6CFC8A61-E70A-47B0-B13F-DB899270D9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74E2901B-59CF-4E61-861E-4208C35F9F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A12FC-1142-4EA4-8988-EE761C9EDDB4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682520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A96DB349-16F4-44C6-BD00-E3CC91ECB3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ED1A4-83A3-43C2-8096-84125A2BF46D}" type="datetimeFigureOut">
              <a:rPr lang="de-CH" smtClean="0"/>
              <a:t>09.11.2021</a:t>
            </a:fld>
            <a:endParaRPr lang="de-CH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584FF577-2DFF-4E8A-966B-DF03BCFB73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3462DB24-9EE3-4032-AD56-A7E68A570B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A12FC-1142-4EA4-8988-EE761C9EDDB4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4389564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5B1126-7CCB-46DB-8250-7F0F919D64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14BEF40-A20C-4691-B88B-6A0FB1E176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734AA5FF-D285-4751-942B-0E62887489A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8E786FC7-ED51-46F6-AED7-2662E3875F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ED1A4-83A3-43C2-8096-84125A2BF46D}" type="datetimeFigureOut">
              <a:rPr lang="de-CH" smtClean="0"/>
              <a:t>09.11.2021</a:t>
            </a:fld>
            <a:endParaRPr lang="de-CH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04C1AEAB-C722-4D76-B9D7-F3D9C3CE3B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08C3AC1F-76EE-4933-849A-431B4DCDD4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A12FC-1142-4EA4-8988-EE761C9EDDB4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7045941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1A512C8-7A09-430F-B72E-A65D824140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DEC84A92-F264-40DB-B95F-2C5F4F5BC65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CH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5008B29F-3610-423C-AC38-7DC55536DF3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0C01D0A4-0731-42AF-B26F-3DFEDBB8A2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ED1A4-83A3-43C2-8096-84125A2BF46D}" type="datetimeFigureOut">
              <a:rPr lang="de-CH" smtClean="0"/>
              <a:t>09.11.2021</a:t>
            </a:fld>
            <a:endParaRPr lang="de-CH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56A0D14F-3CCA-4CA0-A0D4-27303FA6A5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459DEF3D-E8BC-4E23-98C0-7A6AB69062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A12FC-1142-4EA4-8988-EE761C9EDDB4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9367000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468672A2-6C34-4C67-A171-05854C2208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Mastertitelformat bearbeiten</a:t>
            </a:r>
            <a:endParaRPr lang="de-CH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C2D78D1-3FDE-499E-99BF-D44A4255D8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AD2E5EA-FFA7-4E43-A366-39A5CD737D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AED1A4-83A3-43C2-8096-84125A2BF46D}" type="datetimeFigureOut">
              <a:rPr lang="de-CH" smtClean="0"/>
              <a:t>09.11.2021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85BF96B-6EB6-4294-9977-B3CCA0FC8A5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FDB0D33-1570-4FE9-94A8-70E7357934C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0A12FC-1142-4EA4-8988-EE761C9EDDB4}" type="slidenum">
              <a:rPr lang="de-CH" smtClean="0"/>
              <a:t>‹Nr.›</a:t>
            </a:fld>
            <a:endParaRPr lang="de-CH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A5C025B9-56CD-46FC-B88E-BD9B5973BC6F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9989273" y="-215106"/>
            <a:ext cx="600075" cy="1885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09236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b="1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Symbol" panose="05050102010706020507" pitchFamily="18" charset="2"/>
        <a:buChar char="-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D219BEB-52E8-4646-885B-4EE06A37EC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Antwort «Dateiname», Frage 1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536DA68-2E44-48EE-BE1D-86FDB48A0BE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CH" dirty="0"/>
              <a:t>Ihre Antwort: Hier den </a:t>
            </a:r>
            <a:r>
              <a:rPr lang="de-CH"/>
              <a:t>Lösungsbuchstaben eintragen</a:t>
            </a:r>
            <a:endParaRPr lang="de-CH" dirty="0"/>
          </a:p>
          <a:p>
            <a:endParaRPr lang="de-CH" dirty="0"/>
          </a:p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2562592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BCE4465-F69E-443D-A2CE-A6AB868562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Antwort «</a:t>
            </a:r>
            <a:r>
              <a:rPr lang="de-CH"/>
              <a:t>Ordner Anbau», </a:t>
            </a:r>
            <a:r>
              <a:rPr lang="de-CH" dirty="0"/>
              <a:t>Frage 2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ABEE8CA-9CDB-4DB2-900B-CB4CAA7A238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CH" dirty="0"/>
              <a:t>Ihre Antwort</a:t>
            </a:r>
          </a:p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8416003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22</Words>
  <Application>Microsoft Office PowerPoint</Application>
  <PresentationFormat>Breitbild</PresentationFormat>
  <Paragraphs>4</Paragraphs>
  <Slides>2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6" baseType="lpstr">
      <vt:lpstr>Arial</vt:lpstr>
      <vt:lpstr>Calibri</vt:lpstr>
      <vt:lpstr>Symbol</vt:lpstr>
      <vt:lpstr>Office</vt:lpstr>
      <vt:lpstr>Antwort «Dateiname», Frage 1</vt:lpstr>
      <vt:lpstr>Antwort «Ordner Anbau», Frage 2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Antwort «Dateiname»</dc:title>
  <dc:creator>EBA-IKA-Team</dc:creator>
  <cp:revision>9</cp:revision>
  <dcterms:created xsi:type="dcterms:W3CDTF">2021-11-03T22:18:11Z</dcterms:created>
  <dcterms:modified xsi:type="dcterms:W3CDTF">2021-11-09T10:11:49Z</dcterms:modified>
</cp:coreProperties>
</file>