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8A344D-E650-41C4-BAB4-0798AF8F1B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B5597D-0339-44D8-9015-C33A3C8C9F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1363D8-83A9-4F35-B2D9-9257F9625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39A843-E5AB-4D1C-924D-8DB3BEC95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A93329-820B-4228-B2C9-9BBB9C32E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3528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8127E9-C6B5-49FC-A2B0-38869C648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3EF7E08-7296-41D6-B88A-279C069B0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E961C2-F8BB-473C-AB35-DE34CA507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237DE3-95A3-420C-8E39-E2865E25E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B21A2F-40A7-4B1A-B4AA-CC4608FB5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0746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C5AEC44-3E8B-42BC-94AF-5BB02B6260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8C9743D-3EC2-4DC0-9DA6-150DAF79EE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41766B-84D0-4F6D-88F4-780885E0E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EC4820-136C-4314-89E3-E68C28112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59C321-715B-4337-9C9C-944CE4735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0093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3D20A1-F6E9-4508-BEA4-AB130C79D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FFE3CC3-B745-485D-9327-3E90BBECAB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1651E0-819F-4184-9D1B-25BCE0E9A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2B8DCA-DF0A-4CDE-80AF-99300C8BD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D3FF56-9D40-4B32-B11E-5EF488A91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3472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E6954E-9928-44BF-B57F-0402FE2B1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F0EECE9-4A3E-49E6-B2F3-6AF3A2B55E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0C28A8-1AD2-458B-9822-36012BBA4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894749-0F36-4CF3-97EE-9991CB472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ECD06D-9DBE-4BEE-B673-339E5E5E2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7789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0C7479-8E44-4FC9-84FC-8C385D722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0AC06D-1A49-4B74-BAF5-FDD9C957C7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96AA411-012F-41CE-B241-F62FE8F83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C73357C-E410-48A2-AE9E-09FC1D494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0B44F0A-E105-4A81-AD6C-0BD33C5D1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5DB1AA5-F034-40D4-9A78-0C4750BAA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781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2B84AE-5553-4956-88E8-93F938854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B798E70-3F82-4AAD-9BCE-D8B9142297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C0D2B6C-CB78-4AEA-90ED-32646A0244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1C1A847-0CCC-45AA-89EA-BFE2287C36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335892D-8397-4796-9B24-0F0AA477FF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F502C1A-AF57-4890-A282-9EDC5ABF0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DD161C5-7312-4827-9F1E-A00BD0124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A1C40A4-833C-427F-8C52-D19C410A0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3405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1E5121-7422-4C06-897C-059A38673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D3C1BA5-0E5D-4FF6-A24F-B159BD4F8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FC8A61-E70A-47B0-B13F-DB899270D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E2901B-59CF-4E61-861E-4208C35F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68252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96DB349-16F4-44C6-BD00-E3CC91ECB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84FF577-2DFF-4E8A-966B-DF03BCFB7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462DB24-9EE3-4032-AD56-A7E68A570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38956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5B1126-7CCB-46DB-8250-7F0F919D6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4BEF40-A20C-4691-B88B-6A0FB1E17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4AA5FF-D285-4751-942B-0E62887489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E786FC7-ED51-46F6-AED7-2662E3875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4C1AEAB-C722-4D76-B9D7-F3D9C3CE3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8C3AC1F-76EE-4933-849A-431B4DCDD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04594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A512C8-7A09-430F-B72E-A65D82414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EC84A92-F264-40DB-B95F-2C5F4F5BC6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08B29F-3610-423C-AC38-7DC55536DF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01D0A4-0731-42AF-B26F-3DFEDBB8A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6A0D14F-3CCA-4CA0-A0D4-27303FA6A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59DEF3D-E8BC-4E23-98C0-7A6AB6906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6700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68672A2-6C34-4C67-A171-05854C220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C2D78D1-3FDE-499E-99BF-D44A4255D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D2E5EA-FFA7-4E43-A366-39A5CD737D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5BF96B-6EB6-4294-9977-B3CCA0FC8A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FDB0D33-1570-4FE9-94A8-70E735793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5C025B9-56CD-46FC-B88E-BD9B5973BC6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989273" y="-215106"/>
            <a:ext cx="6000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2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219BEB-52E8-4646-885B-4EE06A37E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Antwort «Dateiname», Frage 1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36DA68-2E44-48EE-BE1D-86FDB48A0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Ihre Antwort: b)</a:t>
            </a:r>
          </a:p>
          <a:p>
            <a:pPr marL="0" indent="0">
              <a:buNone/>
            </a:pPr>
            <a:r>
              <a:rPr lang="de-CH" sz="18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2022_Q1_Umsatz.xlsx</a:t>
            </a:r>
            <a:r>
              <a:rPr lang="de-CH" dirty="0"/>
              <a:t> 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56259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CE4465-F69E-443D-A2CE-A6AB86856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Antwort «Ordner Anbau», Frage 2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BEE8CA-9CDB-4DB2-900B-CB4CAA7A2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Ihre Antwort</a:t>
            </a:r>
          </a:p>
          <a:p>
            <a:r>
              <a:rPr lang="de-CH" dirty="0"/>
              <a:t>Die Ordner Ernte und Pflanzenpflege werden mit allen </a:t>
            </a:r>
            <a:r>
              <a:rPr lang="de-CH"/>
              <a:t>Daten ebenfalls gelöscht</a:t>
            </a:r>
            <a:r>
              <a:rPr lang="de-CH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41600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Breitbild</PresentationFormat>
  <Paragraphs>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Segoe UI</vt:lpstr>
      <vt:lpstr>Symbol</vt:lpstr>
      <vt:lpstr>Office</vt:lpstr>
      <vt:lpstr>Antwort «Dateiname», Frage 1</vt:lpstr>
      <vt:lpstr>Antwort «Ordner Anbau», Frage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Antwort «Dateiname»</dc:title>
  <dc:creator>EBA-IKA-Team</dc:creator>
  <cp:revision>11</cp:revision>
  <dcterms:created xsi:type="dcterms:W3CDTF">2021-11-03T22:18:11Z</dcterms:created>
  <dcterms:modified xsi:type="dcterms:W3CDTF">2021-11-09T10:26:12Z</dcterms:modified>
</cp:coreProperties>
</file>