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basch Rainer" initials="LR" lastIdx="1" clrIdx="0">
    <p:extLst>
      <p:ext uri="{19B8F6BF-5375-455C-9EA6-DF929625EA0E}">
        <p15:presenceInfo xmlns:p15="http://schemas.microsoft.com/office/powerpoint/2012/main" userId="S::lur@wst.ch::1d9dfc1d-eaeb-4587-9944-af6f96dc44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rgbClr val="0070C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840" autoAdjust="0"/>
  </p:normalViewPr>
  <p:slideViewPr>
    <p:cSldViewPr snapToGrid="0">
      <p:cViewPr varScale="1">
        <p:scale>
          <a:sx n="111" d="100"/>
          <a:sy n="111" d="100"/>
        </p:scale>
        <p:origin x="7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iner" userId="1d9dfc1d-eaeb-4587-9944-af6f96dc4450" providerId="ADAL" clId="{9086F7A0-9A95-4052-9FDA-1F406935A4F0}"/>
    <pc:docChg chg="undo custSel addSld modSld">
      <pc:chgData name="Rainer" userId="1d9dfc1d-eaeb-4587-9944-af6f96dc4450" providerId="ADAL" clId="{9086F7A0-9A95-4052-9FDA-1F406935A4F0}" dt="2021-04-14T15:22:54.071" v="82" actId="1076"/>
      <pc:docMkLst>
        <pc:docMk/>
      </pc:docMkLst>
      <pc:sldChg chg="modSp new mod">
        <pc:chgData name="Rainer" userId="1d9dfc1d-eaeb-4587-9944-af6f96dc4450" providerId="ADAL" clId="{9086F7A0-9A95-4052-9FDA-1F406935A4F0}" dt="2021-03-19T15:43:32.919" v="9" actId="6549"/>
        <pc:sldMkLst>
          <pc:docMk/>
          <pc:sldMk cId="3668010824" sldId="256"/>
        </pc:sldMkLst>
        <pc:spChg chg="mod">
          <ac:chgData name="Rainer" userId="1d9dfc1d-eaeb-4587-9944-af6f96dc4450" providerId="ADAL" clId="{9086F7A0-9A95-4052-9FDA-1F406935A4F0}" dt="2021-03-19T15:43:24.579" v="3" actId="368"/>
          <ac:spMkLst>
            <pc:docMk/>
            <pc:sldMk cId="3668010824" sldId="256"/>
            <ac:spMk id="2" creationId="{57428C7B-EB30-4C46-B30D-341C847D866F}"/>
          </ac:spMkLst>
        </pc:spChg>
        <pc:spChg chg="mod">
          <ac:chgData name="Rainer" userId="1d9dfc1d-eaeb-4587-9944-af6f96dc4450" providerId="ADAL" clId="{9086F7A0-9A95-4052-9FDA-1F406935A4F0}" dt="2021-03-19T15:43:32.919" v="9" actId="6549"/>
          <ac:spMkLst>
            <pc:docMk/>
            <pc:sldMk cId="3668010824" sldId="256"/>
            <ac:spMk id="3" creationId="{E303B898-2BB3-4D79-95F5-AA2DBC5BF745}"/>
          </ac:spMkLst>
        </pc:spChg>
      </pc:sldChg>
      <pc:sldChg chg="addSp modSp new mod">
        <pc:chgData name="Rainer" userId="1d9dfc1d-eaeb-4587-9944-af6f96dc4450" providerId="ADAL" clId="{9086F7A0-9A95-4052-9FDA-1F406935A4F0}" dt="2021-03-19T15:44:18.658" v="19" actId="1076"/>
        <pc:sldMkLst>
          <pc:docMk/>
          <pc:sldMk cId="364651972" sldId="257"/>
        </pc:sldMkLst>
        <pc:spChg chg="mod">
          <ac:chgData name="Rainer" userId="1d9dfc1d-eaeb-4587-9944-af6f96dc4450" providerId="ADAL" clId="{9086F7A0-9A95-4052-9FDA-1F406935A4F0}" dt="2021-03-19T15:43:58.329" v="13"/>
          <ac:spMkLst>
            <pc:docMk/>
            <pc:sldMk cId="364651972" sldId="257"/>
            <ac:spMk id="2" creationId="{8ACE85DD-8369-4DA5-8DA4-1BFA255D2FE9}"/>
          </ac:spMkLst>
        </pc:spChg>
        <pc:spChg chg="mod">
          <ac:chgData name="Rainer" userId="1d9dfc1d-eaeb-4587-9944-af6f96dc4450" providerId="ADAL" clId="{9086F7A0-9A95-4052-9FDA-1F406935A4F0}" dt="2021-03-19T15:44:10.508" v="17" actId="6549"/>
          <ac:spMkLst>
            <pc:docMk/>
            <pc:sldMk cId="364651972" sldId="257"/>
            <ac:spMk id="3" creationId="{A93107CA-1BE9-4918-B117-47C4E13744E0}"/>
          </ac:spMkLst>
        </pc:spChg>
        <pc:picChg chg="add mod">
          <ac:chgData name="Rainer" userId="1d9dfc1d-eaeb-4587-9944-af6f96dc4450" providerId="ADAL" clId="{9086F7A0-9A95-4052-9FDA-1F406935A4F0}" dt="2021-03-19T15:44:18.658" v="19" actId="1076"/>
          <ac:picMkLst>
            <pc:docMk/>
            <pc:sldMk cId="364651972" sldId="257"/>
            <ac:picMk id="4" creationId="{3C6C834B-9899-48D9-AE61-B4BA5B45A001}"/>
          </ac:picMkLst>
        </pc:picChg>
      </pc:sldChg>
      <pc:sldChg chg="addSp modSp new mod">
        <pc:chgData name="Rainer" userId="1d9dfc1d-eaeb-4587-9944-af6f96dc4450" providerId="ADAL" clId="{9086F7A0-9A95-4052-9FDA-1F406935A4F0}" dt="2021-03-19T15:44:49.849" v="29" actId="1076"/>
        <pc:sldMkLst>
          <pc:docMk/>
          <pc:sldMk cId="2259478826" sldId="258"/>
        </pc:sldMkLst>
        <pc:spChg chg="mod">
          <ac:chgData name="Rainer" userId="1d9dfc1d-eaeb-4587-9944-af6f96dc4450" providerId="ADAL" clId="{9086F7A0-9A95-4052-9FDA-1F406935A4F0}" dt="2021-03-19T15:44:32.949" v="23"/>
          <ac:spMkLst>
            <pc:docMk/>
            <pc:sldMk cId="2259478826" sldId="258"/>
            <ac:spMk id="2" creationId="{642F939B-F367-4995-BBEF-17F8146B165B}"/>
          </ac:spMkLst>
        </pc:spChg>
        <pc:spChg chg="mod">
          <ac:chgData name="Rainer" userId="1d9dfc1d-eaeb-4587-9944-af6f96dc4450" providerId="ADAL" clId="{9086F7A0-9A95-4052-9FDA-1F406935A4F0}" dt="2021-03-19T15:44:44.222" v="27" actId="6549"/>
          <ac:spMkLst>
            <pc:docMk/>
            <pc:sldMk cId="2259478826" sldId="258"/>
            <ac:spMk id="3" creationId="{8C8DAF83-FA68-4E79-A31A-04D2F279C07A}"/>
          </ac:spMkLst>
        </pc:spChg>
        <pc:picChg chg="add mod">
          <ac:chgData name="Rainer" userId="1d9dfc1d-eaeb-4587-9944-af6f96dc4450" providerId="ADAL" clId="{9086F7A0-9A95-4052-9FDA-1F406935A4F0}" dt="2021-03-19T15:44:49.849" v="29" actId="1076"/>
          <ac:picMkLst>
            <pc:docMk/>
            <pc:sldMk cId="2259478826" sldId="258"/>
            <ac:picMk id="4" creationId="{4AF41DF5-C035-4965-A1E6-ACBD7F3EBC92}"/>
          </ac:picMkLst>
        </pc:picChg>
      </pc:sldChg>
      <pc:sldChg chg="addSp modSp new mod">
        <pc:chgData name="Rainer" userId="1d9dfc1d-eaeb-4587-9944-af6f96dc4450" providerId="ADAL" clId="{9086F7A0-9A95-4052-9FDA-1F406935A4F0}" dt="2021-03-19T15:45:26.963" v="40" actId="1076"/>
        <pc:sldMkLst>
          <pc:docMk/>
          <pc:sldMk cId="2430911613" sldId="259"/>
        </pc:sldMkLst>
        <pc:spChg chg="mod">
          <ac:chgData name="Rainer" userId="1d9dfc1d-eaeb-4587-9944-af6f96dc4450" providerId="ADAL" clId="{9086F7A0-9A95-4052-9FDA-1F406935A4F0}" dt="2021-03-19T15:45:06.355" v="33"/>
          <ac:spMkLst>
            <pc:docMk/>
            <pc:sldMk cId="2430911613" sldId="259"/>
            <ac:spMk id="2" creationId="{31C42ECB-F1B6-4414-A92A-2173BC26D6DF}"/>
          </ac:spMkLst>
        </pc:spChg>
        <pc:spChg chg="mod">
          <ac:chgData name="Rainer" userId="1d9dfc1d-eaeb-4587-9944-af6f96dc4450" providerId="ADAL" clId="{9086F7A0-9A95-4052-9FDA-1F406935A4F0}" dt="2021-03-19T15:45:19.679" v="37" actId="6549"/>
          <ac:spMkLst>
            <pc:docMk/>
            <pc:sldMk cId="2430911613" sldId="259"/>
            <ac:spMk id="3" creationId="{DB7A7FFF-5B18-4D58-A2FF-6526EF2328CB}"/>
          </ac:spMkLst>
        </pc:spChg>
        <pc:picChg chg="add mod">
          <ac:chgData name="Rainer" userId="1d9dfc1d-eaeb-4587-9944-af6f96dc4450" providerId="ADAL" clId="{9086F7A0-9A95-4052-9FDA-1F406935A4F0}" dt="2021-03-19T15:45:26.963" v="40" actId="1076"/>
          <ac:picMkLst>
            <pc:docMk/>
            <pc:sldMk cId="2430911613" sldId="259"/>
            <ac:picMk id="4" creationId="{A08F623C-7C9B-4C8E-9F7A-B7D11FB49122}"/>
          </ac:picMkLst>
        </pc:picChg>
      </pc:sldChg>
      <pc:sldChg chg="addSp modSp new mod">
        <pc:chgData name="Rainer" userId="1d9dfc1d-eaeb-4587-9944-af6f96dc4450" providerId="ADAL" clId="{9086F7A0-9A95-4052-9FDA-1F406935A4F0}" dt="2021-03-19T15:46:02.611" v="50" actId="1076"/>
        <pc:sldMkLst>
          <pc:docMk/>
          <pc:sldMk cId="1089527178" sldId="260"/>
        </pc:sldMkLst>
        <pc:spChg chg="mod">
          <ac:chgData name="Rainer" userId="1d9dfc1d-eaeb-4587-9944-af6f96dc4450" providerId="ADAL" clId="{9086F7A0-9A95-4052-9FDA-1F406935A4F0}" dt="2021-03-19T15:45:42.082" v="44"/>
          <ac:spMkLst>
            <pc:docMk/>
            <pc:sldMk cId="1089527178" sldId="260"/>
            <ac:spMk id="2" creationId="{4DC9362C-E12D-4692-8D10-69BE848CF2A0}"/>
          </ac:spMkLst>
        </pc:spChg>
        <pc:spChg chg="mod">
          <ac:chgData name="Rainer" userId="1d9dfc1d-eaeb-4587-9944-af6f96dc4450" providerId="ADAL" clId="{9086F7A0-9A95-4052-9FDA-1F406935A4F0}" dt="2021-03-19T15:45:54.029" v="48" actId="6549"/>
          <ac:spMkLst>
            <pc:docMk/>
            <pc:sldMk cId="1089527178" sldId="260"/>
            <ac:spMk id="3" creationId="{2FAF4D26-C880-4BFA-AEF7-BC385B0745B1}"/>
          </ac:spMkLst>
        </pc:spChg>
        <pc:picChg chg="add mod">
          <ac:chgData name="Rainer" userId="1d9dfc1d-eaeb-4587-9944-af6f96dc4450" providerId="ADAL" clId="{9086F7A0-9A95-4052-9FDA-1F406935A4F0}" dt="2021-03-19T15:46:02.611" v="50" actId="1076"/>
          <ac:picMkLst>
            <pc:docMk/>
            <pc:sldMk cId="1089527178" sldId="260"/>
            <ac:picMk id="4" creationId="{4A11926C-2BEC-4EAA-9793-7513650D98A7}"/>
          </ac:picMkLst>
        </pc:picChg>
      </pc:sldChg>
      <pc:sldChg chg="addSp modSp new mod">
        <pc:chgData name="Rainer" userId="1d9dfc1d-eaeb-4587-9944-af6f96dc4450" providerId="ADAL" clId="{9086F7A0-9A95-4052-9FDA-1F406935A4F0}" dt="2021-03-19T15:46:38.499" v="61" actId="1076"/>
        <pc:sldMkLst>
          <pc:docMk/>
          <pc:sldMk cId="3452407685" sldId="261"/>
        </pc:sldMkLst>
        <pc:spChg chg="mod">
          <ac:chgData name="Rainer" userId="1d9dfc1d-eaeb-4587-9944-af6f96dc4450" providerId="ADAL" clId="{9086F7A0-9A95-4052-9FDA-1F406935A4F0}" dt="2021-03-19T15:46:18.929" v="54"/>
          <ac:spMkLst>
            <pc:docMk/>
            <pc:sldMk cId="3452407685" sldId="261"/>
            <ac:spMk id="2" creationId="{AB0B7B4D-8373-476F-9019-687CB6EB1ED4}"/>
          </ac:spMkLst>
        </pc:spChg>
        <pc:spChg chg="mod">
          <ac:chgData name="Rainer" userId="1d9dfc1d-eaeb-4587-9944-af6f96dc4450" providerId="ADAL" clId="{9086F7A0-9A95-4052-9FDA-1F406935A4F0}" dt="2021-03-19T15:46:30.908" v="58" actId="6549"/>
          <ac:spMkLst>
            <pc:docMk/>
            <pc:sldMk cId="3452407685" sldId="261"/>
            <ac:spMk id="3" creationId="{079A888E-ACF4-40ED-AE2E-EFF4F6CB9DB6}"/>
          </ac:spMkLst>
        </pc:spChg>
        <pc:picChg chg="add mod">
          <ac:chgData name="Rainer" userId="1d9dfc1d-eaeb-4587-9944-af6f96dc4450" providerId="ADAL" clId="{9086F7A0-9A95-4052-9FDA-1F406935A4F0}" dt="2021-03-19T15:46:38.499" v="61" actId="1076"/>
          <ac:picMkLst>
            <pc:docMk/>
            <pc:sldMk cId="3452407685" sldId="261"/>
            <ac:picMk id="4" creationId="{31CB3F20-40D0-4C52-9870-CA8E830C2354}"/>
          </ac:picMkLst>
        </pc:picChg>
      </pc:sldChg>
      <pc:sldChg chg="addSp modSp new mod">
        <pc:chgData name="Rainer" userId="1d9dfc1d-eaeb-4587-9944-af6f96dc4450" providerId="ADAL" clId="{9086F7A0-9A95-4052-9FDA-1F406935A4F0}" dt="2021-03-19T15:47:10.909" v="71" actId="1076"/>
        <pc:sldMkLst>
          <pc:docMk/>
          <pc:sldMk cId="3248979578" sldId="262"/>
        </pc:sldMkLst>
        <pc:spChg chg="mod">
          <ac:chgData name="Rainer" userId="1d9dfc1d-eaeb-4587-9944-af6f96dc4450" providerId="ADAL" clId="{9086F7A0-9A95-4052-9FDA-1F406935A4F0}" dt="2021-03-19T15:46:51.459" v="65"/>
          <ac:spMkLst>
            <pc:docMk/>
            <pc:sldMk cId="3248979578" sldId="262"/>
            <ac:spMk id="2" creationId="{CE4A61D1-3E19-4921-BF09-4D29FCCDFB3F}"/>
          </ac:spMkLst>
        </pc:spChg>
        <pc:spChg chg="mod">
          <ac:chgData name="Rainer" userId="1d9dfc1d-eaeb-4587-9944-af6f96dc4450" providerId="ADAL" clId="{9086F7A0-9A95-4052-9FDA-1F406935A4F0}" dt="2021-03-19T15:47:03.419" v="69" actId="6549"/>
          <ac:spMkLst>
            <pc:docMk/>
            <pc:sldMk cId="3248979578" sldId="262"/>
            <ac:spMk id="3" creationId="{F3DF75B6-E436-4B21-A883-4C3BB0625CDA}"/>
          </ac:spMkLst>
        </pc:spChg>
        <pc:picChg chg="add mod">
          <ac:chgData name="Rainer" userId="1d9dfc1d-eaeb-4587-9944-af6f96dc4450" providerId="ADAL" clId="{9086F7A0-9A95-4052-9FDA-1F406935A4F0}" dt="2021-03-19T15:47:10.909" v="71" actId="1076"/>
          <ac:picMkLst>
            <pc:docMk/>
            <pc:sldMk cId="3248979578" sldId="262"/>
            <ac:picMk id="4" creationId="{621442C5-51B4-4F55-9914-2862D15A147D}"/>
          </ac:picMkLst>
        </pc:picChg>
      </pc:sldChg>
      <pc:sldChg chg="addSp modSp new mod">
        <pc:chgData name="Rainer" userId="1d9dfc1d-eaeb-4587-9944-af6f96dc4450" providerId="ADAL" clId="{9086F7A0-9A95-4052-9FDA-1F406935A4F0}" dt="2021-04-14T15:22:54.071" v="82" actId="1076"/>
        <pc:sldMkLst>
          <pc:docMk/>
          <pc:sldMk cId="4239305885" sldId="263"/>
        </pc:sldMkLst>
        <pc:spChg chg="mod">
          <ac:chgData name="Rainer" userId="1d9dfc1d-eaeb-4587-9944-af6f96dc4450" providerId="ADAL" clId="{9086F7A0-9A95-4052-9FDA-1F406935A4F0}" dt="2021-03-19T15:47:23.719" v="75"/>
          <ac:spMkLst>
            <pc:docMk/>
            <pc:sldMk cId="4239305885" sldId="263"/>
            <ac:spMk id="2" creationId="{6E08CB10-37ED-4F44-93D7-28FAE40EC07A}"/>
          </ac:spMkLst>
        </pc:spChg>
        <pc:spChg chg="mod">
          <ac:chgData name="Rainer" userId="1d9dfc1d-eaeb-4587-9944-af6f96dc4450" providerId="ADAL" clId="{9086F7A0-9A95-4052-9FDA-1F406935A4F0}" dt="2021-03-19T15:47:37.160" v="79" actId="6549"/>
          <ac:spMkLst>
            <pc:docMk/>
            <pc:sldMk cId="4239305885" sldId="263"/>
            <ac:spMk id="3" creationId="{90778BE4-C880-42DD-9373-9000F91267E1}"/>
          </ac:spMkLst>
        </pc:spChg>
        <pc:picChg chg="add mod">
          <ac:chgData name="Rainer" userId="1d9dfc1d-eaeb-4587-9944-af6f96dc4450" providerId="ADAL" clId="{9086F7A0-9A95-4052-9FDA-1F406935A4F0}" dt="2021-04-14T15:22:54.071" v="82" actId="1076"/>
          <ac:picMkLst>
            <pc:docMk/>
            <pc:sldMk cId="4239305885" sldId="263"/>
            <ac:picMk id="4" creationId="{96EF128E-7490-4B89-A42E-775C71EE1B52}"/>
          </ac:picMkLst>
        </pc:picChg>
      </pc:sldChg>
    </pc:docChg>
  </pc:docChgLst>
  <pc:docChgLst>
    <pc:chgData name="Rainer Lubasch" userId="1d9dfc1d-eaeb-4587-9944-af6f96dc4450" providerId="ADAL" clId="{4E2379EC-E155-48E7-BE28-A3B61E089422}"/>
    <pc:docChg chg="modSld">
      <pc:chgData name="Rainer Lubasch" userId="1d9dfc1d-eaeb-4587-9944-af6f96dc4450" providerId="ADAL" clId="{4E2379EC-E155-48E7-BE28-A3B61E089422}" dt="2022-01-17T16:35:53.251" v="1" actId="1076"/>
      <pc:docMkLst>
        <pc:docMk/>
      </pc:docMkLst>
      <pc:sldChg chg="modSp mod">
        <pc:chgData name="Rainer Lubasch" userId="1d9dfc1d-eaeb-4587-9944-af6f96dc4450" providerId="ADAL" clId="{4E2379EC-E155-48E7-BE28-A3B61E089422}" dt="2022-01-17T16:35:53.251" v="1" actId="1076"/>
        <pc:sldMkLst>
          <pc:docMk/>
          <pc:sldMk cId="1089527178" sldId="260"/>
        </pc:sldMkLst>
        <pc:picChg chg="mod">
          <ac:chgData name="Rainer Lubasch" userId="1d9dfc1d-eaeb-4587-9944-af6f96dc4450" providerId="ADAL" clId="{4E2379EC-E155-48E7-BE28-A3B61E089422}" dt="2022-01-17T16:35:53.251" v="1" actId="1076"/>
          <ac:picMkLst>
            <pc:docMk/>
            <pc:sldMk cId="1089527178" sldId="260"/>
            <ac:picMk id="4" creationId="{4A11926C-2BEC-4EAA-9793-7513650D98A7}"/>
          </ac:picMkLst>
        </pc:picChg>
      </pc:sldChg>
    </pc:docChg>
  </pc:docChgLst>
  <pc:docChgLst>
    <pc:chgData name="Rainer Lubasch" userId="1d9dfc1d-eaeb-4587-9944-af6f96dc4450" providerId="ADAL" clId="{D41587E4-1880-438C-B131-AF6E202D148E}"/>
    <pc:docChg chg="modShowInfo">
      <pc:chgData name="Rainer Lubasch" userId="1d9dfc1d-eaeb-4587-9944-af6f96dc4450" providerId="ADAL" clId="{D41587E4-1880-438C-B131-AF6E202D148E}" dt="2021-11-09T10:51:56.281" v="3" actId="2744"/>
      <pc:docMkLst>
        <pc:docMk/>
      </pc:docMkLst>
      <pc:sldMasterChg chg="modSldLayout">
        <pc:chgData name="Rainer Lubasch" userId="1d9dfc1d-eaeb-4587-9944-af6f96dc4450" providerId="ADAL" clId="{D41587E4-1880-438C-B131-AF6E202D148E}" dt="2021-08-03T14:06:47.815" v="0" actId="6014"/>
        <pc:sldMasterMkLst>
          <pc:docMk/>
          <pc:sldMasterMk cId="3970252599" sldId="2147483730"/>
        </pc:sldMasterMkLst>
        <pc:sldLayoutChg chg="mod">
          <pc:chgData name="Rainer Lubasch" userId="1d9dfc1d-eaeb-4587-9944-af6f96dc4450" providerId="ADAL" clId="{D41587E4-1880-438C-B131-AF6E202D148E}" dt="2021-08-03T14:06:47.815" v="0" actId="6014"/>
          <pc:sldLayoutMkLst>
            <pc:docMk/>
            <pc:sldMasterMk cId="3970252599" sldId="2147483730"/>
            <pc:sldLayoutMk cId="942974872" sldId="2147483742"/>
          </pc:sldLayoutMkLst>
        </pc:sldLayoutChg>
      </pc:sldMasterChg>
    </pc:docChg>
  </pc:docChgLst>
  <pc:docChgLst>
    <pc:chgData name="Lubasch Rainer" userId="1d9dfc1d-eaeb-4587-9944-af6f96dc4450" providerId="ADAL" clId="{1A96A63F-0312-4DA0-9DCF-9BB943424262}"/>
    <pc:docChg chg="undo custSel addSld delSld modSld modMainMaster">
      <pc:chgData name="Lubasch Rainer" userId="1d9dfc1d-eaeb-4587-9944-af6f96dc4450" providerId="ADAL" clId="{1A96A63F-0312-4DA0-9DCF-9BB943424262}" dt="2021-05-04T11:33:48.520" v="206" actId="22711"/>
      <pc:docMkLst>
        <pc:docMk/>
      </pc:docMkLst>
      <pc:sldChg chg="modTransition">
        <pc:chgData name="Lubasch Rainer" userId="1d9dfc1d-eaeb-4587-9944-af6f96dc4450" providerId="ADAL" clId="{1A96A63F-0312-4DA0-9DCF-9BB943424262}" dt="2021-05-04T11:06:24.875" v="198"/>
        <pc:sldMkLst>
          <pc:docMk/>
          <pc:sldMk cId="3668010824" sldId="256"/>
        </pc:sldMkLst>
      </pc:sldChg>
      <pc:sldChg chg="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64651972" sldId="257"/>
        </pc:sldMkLst>
        <pc:spChg chg="mod">
          <ac:chgData name="Lubasch Rainer" userId="1d9dfc1d-eaeb-4587-9944-af6f96dc4450" providerId="ADAL" clId="{1A96A63F-0312-4DA0-9DCF-9BB943424262}" dt="2021-05-04T11:02:57.173" v="189" actId="6549"/>
          <ac:spMkLst>
            <pc:docMk/>
            <pc:sldMk cId="364651972" sldId="257"/>
            <ac:spMk id="3" creationId="{A93107CA-1BE9-4918-B117-47C4E13744E0}"/>
          </ac:spMkLst>
        </pc:spChg>
        <pc:picChg chg="mod">
          <ac:chgData name="Lubasch Rainer" userId="1d9dfc1d-eaeb-4587-9944-af6f96dc4450" providerId="ADAL" clId="{1A96A63F-0312-4DA0-9DCF-9BB943424262}" dt="2021-04-27T08:34:11.083" v="124" actId="1076"/>
          <ac:picMkLst>
            <pc:docMk/>
            <pc:sldMk cId="364651972" sldId="257"/>
            <ac:picMk id="4" creationId="{3C6C834B-9899-48D9-AE61-B4BA5B45A001}"/>
          </ac:picMkLst>
        </pc:picChg>
      </pc:sldChg>
      <pc:sldChg chg="addSp modSp mod modTransition modAnim addCm delCm">
        <pc:chgData name="Lubasch Rainer" userId="1d9dfc1d-eaeb-4587-9944-af6f96dc4450" providerId="ADAL" clId="{1A96A63F-0312-4DA0-9DCF-9BB943424262}" dt="2021-05-04T11:06:24.875" v="198"/>
        <pc:sldMkLst>
          <pc:docMk/>
          <pc:sldMk cId="2259478826" sldId="258"/>
        </pc:sldMkLst>
        <pc:spChg chg="mod">
          <ac:chgData name="Lubasch Rainer" userId="1d9dfc1d-eaeb-4587-9944-af6f96dc4450" providerId="ADAL" clId="{1A96A63F-0312-4DA0-9DCF-9BB943424262}" dt="2021-04-27T16:12:02.759" v="153" actId="1076"/>
          <ac:spMkLst>
            <pc:docMk/>
            <pc:sldMk cId="2259478826" sldId="258"/>
            <ac:spMk id="3" creationId="{8C8DAF83-FA68-4E79-A31A-04D2F279C07A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6" creationId="{FC8B61A0-041D-4902-AD2E-2075D5DE0B4B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7" creationId="{C747363B-4CEA-44AC-82B0-298A5D05647F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8" creationId="{6A0A127F-3004-4DF7-8419-EB9CAFFC9729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9" creationId="{CDBA995D-854A-4FF2-99F5-DC4A86C973FF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0" creationId="{EA7EF06D-73C1-44D4-9BCA-F87F8F019787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1" creationId="{CC9BFC45-086F-4A48-A027-3B60290327E7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2" creationId="{256C3A52-B479-4E2A-B61C-E7CC3B1B3CAC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3" creationId="{EB8E61DD-5467-4AA3-9D43-6A386DA0D9F1}"/>
          </ac:spMkLst>
        </pc:spChg>
        <pc:spChg chg="add mod">
          <ac:chgData name="Lubasch Rainer" userId="1d9dfc1d-eaeb-4587-9944-af6f96dc4450" providerId="ADAL" clId="{1A96A63F-0312-4DA0-9DCF-9BB943424262}" dt="2021-04-27T16:16:40.402" v="186" actId="1036"/>
          <ac:spMkLst>
            <pc:docMk/>
            <pc:sldMk cId="2259478826" sldId="258"/>
            <ac:spMk id="15" creationId="{EBCDA570-9FB9-4281-B4FF-DE4A9F900D9C}"/>
          </ac:spMkLst>
        </pc:spChg>
        <pc:grpChg chg="add mod">
          <ac:chgData name="Lubasch Rainer" userId="1d9dfc1d-eaeb-4587-9944-af6f96dc4450" providerId="ADAL" clId="{1A96A63F-0312-4DA0-9DCF-9BB943424262}" dt="2021-04-27T16:12:56.997" v="170" actId="164"/>
          <ac:grpSpMkLst>
            <pc:docMk/>
            <pc:sldMk cId="2259478826" sldId="258"/>
            <ac:grpSpMk id="14" creationId="{7E95650E-38FD-43F2-956D-62FED50922F2}"/>
          </ac:grpSpMkLst>
        </pc:grpChg>
        <pc:picChg chg="mod">
          <ac:chgData name="Lubasch Rainer" userId="1d9dfc1d-eaeb-4587-9944-af6f96dc4450" providerId="ADAL" clId="{1A96A63F-0312-4DA0-9DCF-9BB943424262}" dt="2021-04-27T08:34:27.548" v="127" actId="14100"/>
          <ac:picMkLst>
            <pc:docMk/>
            <pc:sldMk cId="2259478826" sldId="258"/>
            <ac:picMk id="4" creationId="{4AF41DF5-C035-4965-A1E6-ACBD7F3EBC92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2430911613" sldId="259"/>
        </pc:sldMkLst>
        <pc:spChg chg="del">
          <ac:chgData name="Lubasch Rainer" userId="1d9dfc1d-eaeb-4587-9944-af6f96dc4450" providerId="ADAL" clId="{1A96A63F-0312-4DA0-9DCF-9BB943424262}" dt="2021-04-27T15:33:53.780" v="141" actId="12084"/>
          <ac:spMkLst>
            <pc:docMk/>
            <pc:sldMk cId="2430911613" sldId="259"/>
            <ac:spMk id="3" creationId="{DB7A7FFF-5B18-4D58-A2FF-6526EF2328CB}"/>
          </ac:spMkLst>
        </pc:spChg>
        <pc:graphicFrameChg chg="add mod">
          <ac:chgData name="Lubasch Rainer" userId="1d9dfc1d-eaeb-4587-9944-af6f96dc4450" providerId="ADAL" clId="{1A96A63F-0312-4DA0-9DCF-9BB943424262}" dt="2021-04-27T15:34:00.101" v="142" actId="12269"/>
          <ac:graphicFrameMkLst>
            <pc:docMk/>
            <pc:sldMk cId="2430911613" sldId="259"/>
            <ac:graphicFrameMk id="6" creationId="{A2555316-B307-4A87-A4BB-F85C8C7F5B30}"/>
          </ac:graphicFrameMkLst>
        </pc:graphicFrameChg>
        <pc:picChg chg="mod">
          <ac:chgData name="Lubasch Rainer" userId="1d9dfc1d-eaeb-4587-9944-af6f96dc4450" providerId="ADAL" clId="{1A96A63F-0312-4DA0-9DCF-9BB943424262}" dt="2021-04-27T08:34:36.932" v="129" actId="14100"/>
          <ac:picMkLst>
            <pc:docMk/>
            <pc:sldMk cId="2430911613" sldId="259"/>
            <ac:picMk id="4" creationId="{A08F623C-7C9B-4C8E-9F7A-B7D11FB49122}"/>
          </ac:picMkLst>
        </pc:picChg>
      </pc:sldChg>
      <pc:sldChg chg="modSp mod modTransition modNotesTx">
        <pc:chgData name="Lubasch Rainer" userId="1d9dfc1d-eaeb-4587-9944-af6f96dc4450" providerId="ADAL" clId="{1A96A63F-0312-4DA0-9DCF-9BB943424262}" dt="2021-05-04T11:33:48.520" v="206" actId="22711"/>
        <pc:sldMkLst>
          <pc:docMk/>
          <pc:sldMk cId="1089527178" sldId="260"/>
        </pc:sldMkLst>
        <pc:spChg chg="mod">
          <ac:chgData name="Lubasch Rainer" userId="1d9dfc1d-eaeb-4587-9944-af6f96dc4450" providerId="ADAL" clId="{1A96A63F-0312-4DA0-9DCF-9BB943424262}" dt="2021-04-27T08:11:18.779" v="51" actId="20577"/>
          <ac:spMkLst>
            <pc:docMk/>
            <pc:sldMk cId="1089527178" sldId="260"/>
            <ac:spMk id="3" creationId="{2FAF4D26-C880-4BFA-AEF7-BC385B0745B1}"/>
          </ac:spMkLst>
        </pc:spChg>
        <pc:picChg chg="mod">
          <ac:chgData name="Lubasch Rainer" userId="1d9dfc1d-eaeb-4587-9944-af6f96dc4450" providerId="ADAL" clId="{1A96A63F-0312-4DA0-9DCF-9BB943424262}" dt="2021-05-04T11:33:48.520" v="206" actId="22711"/>
          <ac:picMkLst>
            <pc:docMk/>
            <pc:sldMk cId="1089527178" sldId="260"/>
            <ac:picMk id="4" creationId="{4A11926C-2BEC-4EAA-9793-7513650D98A7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452407685" sldId="261"/>
        </pc:sldMkLst>
        <pc:spChg chg="add del">
          <ac:chgData name="Lubasch Rainer" userId="1d9dfc1d-eaeb-4587-9944-af6f96dc4450" providerId="ADAL" clId="{1A96A63F-0312-4DA0-9DCF-9BB943424262}" dt="2021-04-27T15:39:54.447" v="144" actId="12084"/>
          <ac:spMkLst>
            <pc:docMk/>
            <pc:sldMk cId="3452407685" sldId="261"/>
            <ac:spMk id="3" creationId="{079A888E-ACF4-40ED-AE2E-EFF4F6CB9DB6}"/>
          </ac:spMkLst>
        </pc:spChg>
        <pc:graphicFrameChg chg="add del mod">
          <ac:chgData name="Lubasch Rainer" userId="1d9dfc1d-eaeb-4587-9944-af6f96dc4450" providerId="ADAL" clId="{1A96A63F-0312-4DA0-9DCF-9BB943424262}" dt="2021-04-27T15:39:54.447" v="144" actId="12084"/>
          <ac:graphicFrameMkLst>
            <pc:docMk/>
            <pc:sldMk cId="3452407685" sldId="261"/>
            <ac:graphicFrameMk id="6" creationId="{09D86B5F-18F6-43F7-B6E8-7F6508B90815}"/>
          </ac:graphicFrameMkLst>
        </pc:graphicFrameChg>
        <pc:picChg chg="mod">
          <ac:chgData name="Lubasch Rainer" userId="1d9dfc1d-eaeb-4587-9944-af6f96dc4450" providerId="ADAL" clId="{1A96A63F-0312-4DA0-9DCF-9BB943424262}" dt="2021-04-27T08:34:51.655" v="133" actId="14100"/>
          <ac:picMkLst>
            <pc:docMk/>
            <pc:sldMk cId="3452407685" sldId="261"/>
            <ac:picMk id="4" creationId="{31CB3F20-40D0-4C52-9870-CA8E830C2354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248979578" sldId="262"/>
        </pc:sldMkLst>
        <pc:spChg chg="mod">
          <ac:chgData name="Lubasch Rainer" userId="1d9dfc1d-eaeb-4587-9944-af6f96dc4450" providerId="ADAL" clId="{1A96A63F-0312-4DA0-9DCF-9BB943424262}" dt="2021-05-04T11:03:22.542" v="193" actId="20577"/>
          <ac:spMkLst>
            <pc:docMk/>
            <pc:sldMk cId="3248979578" sldId="262"/>
            <ac:spMk id="2" creationId="{CE4A61D1-3E19-4921-BF09-4D29FCCDFB3F}"/>
          </ac:spMkLst>
        </pc:spChg>
        <pc:spChg chg="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3" creationId="{F3DF75B6-E436-4B21-A883-4C3BB0625CDA}"/>
          </ac:spMkLst>
        </pc:spChg>
        <pc:spChg chg="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5" creationId="{CFA5CCE0-E8E7-4641-8C31-56CC104C54E7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6" creationId="{6D7262EC-FDCB-4453-A14A-445E153D41DA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7" creationId="{4E360BB6-84C1-438F-B801-10F17F1FCD6E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8" creationId="{C8F8EEA1-4EA9-4AE4-81B1-D20C470A4C50}"/>
          </ac:spMkLst>
        </pc:spChg>
        <pc:picChg chg="mod">
          <ac:chgData name="Lubasch Rainer" userId="1d9dfc1d-eaeb-4587-9944-af6f96dc4450" providerId="ADAL" clId="{1A96A63F-0312-4DA0-9DCF-9BB943424262}" dt="2021-04-27T08:34:59.725" v="134" actId="1076"/>
          <ac:picMkLst>
            <pc:docMk/>
            <pc:sldMk cId="3248979578" sldId="262"/>
            <ac:picMk id="4" creationId="{621442C5-51B4-4F55-9914-2862D15A147D}"/>
          </ac:picMkLst>
        </pc:picChg>
      </pc:sldChg>
      <pc:sldChg chg="modSp del mod">
        <pc:chgData name="Lubasch Rainer" userId="1d9dfc1d-eaeb-4587-9944-af6f96dc4450" providerId="ADAL" clId="{1A96A63F-0312-4DA0-9DCF-9BB943424262}" dt="2021-04-27T08:11:27.934" v="52" actId="2696"/>
        <pc:sldMkLst>
          <pc:docMk/>
          <pc:sldMk cId="4239305885" sldId="263"/>
        </pc:sldMkLst>
        <pc:spChg chg="mod">
          <ac:chgData name="Lubasch Rainer" userId="1d9dfc1d-eaeb-4587-9944-af6f96dc4450" providerId="ADAL" clId="{1A96A63F-0312-4DA0-9DCF-9BB943424262}" dt="2021-04-27T07:58:46.293" v="27" actId="20577"/>
          <ac:spMkLst>
            <pc:docMk/>
            <pc:sldMk cId="4239305885" sldId="263"/>
            <ac:spMk id="2" creationId="{6E08CB10-37ED-4F44-93D7-28FAE40EC07A}"/>
          </ac:spMkLst>
        </pc:spChg>
        <pc:spChg chg="mod">
          <ac:chgData name="Lubasch Rainer" userId="1d9dfc1d-eaeb-4587-9944-af6f96dc4450" providerId="ADAL" clId="{1A96A63F-0312-4DA0-9DCF-9BB943424262}" dt="2021-04-27T08:11:05.338" v="45" actId="21"/>
          <ac:spMkLst>
            <pc:docMk/>
            <pc:sldMk cId="4239305885" sldId="263"/>
            <ac:spMk id="3" creationId="{90778BE4-C880-42DD-9373-9000F91267E1}"/>
          </ac:spMkLst>
        </pc:spChg>
        <pc:picChg chg="mod">
          <ac:chgData name="Lubasch Rainer" userId="1d9dfc1d-eaeb-4587-9944-af6f96dc4450" providerId="ADAL" clId="{1A96A63F-0312-4DA0-9DCF-9BB943424262}" dt="2021-04-27T07:57:33.877" v="24" actId="14100"/>
          <ac:picMkLst>
            <pc:docMk/>
            <pc:sldMk cId="4239305885" sldId="263"/>
            <ac:picMk id="4" creationId="{96EF128E-7490-4B89-A42E-775C71EE1B52}"/>
          </ac:picMkLst>
        </pc:picChg>
      </pc:sldChg>
      <pc:sldChg chg="addSp delSp modSp new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1957451112" sldId="264"/>
        </pc:sldMkLst>
        <pc:spChg chg="del">
          <ac:chgData name="Lubasch Rainer" userId="1d9dfc1d-eaeb-4587-9944-af6f96dc4450" providerId="ADAL" clId="{1A96A63F-0312-4DA0-9DCF-9BB943424262}" dt="2021-04-27T08:09:15.435" v="32"/>
          <ac:spMkLst>
            <pc:docMk/>
            <pc:sldMk cId="1957451112" sldId="264"/>
            <ac:spMk id="2" creationId="{2B2F8E6D-8386-4E81-A1DF-F29497385905}"/>
          </ac:spMkLst>
        </pc:spChg>
        <pc:spChg chg="del">
          <ac:chgData name="Lubasch Rainer" userId="1d9dfc1d-eaeb-4587-9944-af6f96dc4450" providerId="ADAL" clId="{1A96A63F-0312-4DA0-9DCF-9BB943424262}" dt="2021-04-27T08:09:15.435" v="32"/>
          <ac:spMkLst>
            <pc:docMk/>
            <pc:sldMk cId="1957451112" sldId="264"/>
            <ac:spMk id="3" creationId="{D00D6B54-E8C3-4B68-8ABB-41D1412C2C88}"/>
          </ac:spMkLst>
        </pc:spChg>
        <pc:spChg chg="del mod">
          <ac:chgData name="Lubasch Rainer" userId="1d9dfc1d-eaeb-4587-9944-af6f96dc4450" providerId="ADAL" clId="{1A96A63F-0312-4DA0-9DCF-9BB943424262}" dt="2021-04-27T08:17:20.902" v="78" actId="478"/>
          <ac:spMkLst>
            <pc:docMk/>
            <pc:sldMk cId="1957451112" sldId="264"/>
            <ac:spMk id="4" creationId="{37C7149F-DA5F-4EFC-BDD9-E384691C126E}"/>
          </ac:spMkLst>
        </pc:spChg>
        <pc:picChg chg="add del mod">
          <ac:chgData name="Lubasch Rainer" userId="1d9dfc1d-eaeb-4587-9944-af6f96dc4450" providerId="ADAL" clId="{1A96A63F-0312-4DA0-9DCF-9BB943424262}" dt="2021-04-27T08:35:11.717" v="135" actId="478"/>
          <ac:picMkLst>
            <pc:docMk/>
            <pc:sldMk cId="1957451112" sldId="264"/>
            <ac:picMk id="5" creationId="{E9266D69-BDD7-4810-9021-A0E6349D9553}"/>
          </ac:picMkLst>
        </pc:picChg>
        <pc:picChg chg="add del mod">
          <ac:chgData name="Lubasch Rainer" userId="1d9dfc1d-eaeb-4587-9944-af6f96dc4450" providerId="ADAL" clId="{1A96A63F-0312-4DA0-9DCF-9BB943424262}" dt="2021-04-27T08:35:12.289" v="136" actId="478"/>
          <ac:picMkLst>
            <pc:docMk/>
            <pc:sldMk cId="1957451112" sldId="264"/>
            <ac:picMk id="6" creationId="{4DC609F5-8F0A-403B-A402-C00D73E2B4CA}"/>
          </ac:picMkLst>
        </pc:picChg>
        <pc:picChg chg="add del mod">
          <ac:chgData name="Lubasch Rainer" userId="1d9dfc1d-eaeb-4587-9944-af6f96dc4450" providerId="ADAL" clId="{1A96A63F-0312-4DA0-9DCF-9BB943424262}" dt="2021-04-27T08:35:12.988" v="137" actId="478"/>
          <ac:picMkLst>
            <pc:docMk/>
            <pc:sldMk cId="1957451112" sldId="264"/>
            <ac:picMk id="7" creationId="{9AB2AD4D-CF70-4D6E-8369-5CCB4845EA0C}"/>
          </ac:picMkLst>
        </pc:picChg>
        <pc:picChg chg="add del mod">
          <ac:chgData name="Lubasch Rainer" userId="1d9dfc1d-eaeb-4587-9944-af6f96dc4450" providerId="ADAL" clId="{1A96A63F-0312-4DA0-9DCF-9BB943424262}" dt="2021-04-27T08:35:13.828" v="138" actId="478"/>
          <ac:picMkLst>
            <pc:docMk/>
            <pc:sldMk cId="1957451112" sldId="264"/>
            <ac:picMk id="8" creationId="{F4496B65-9144-4797-AB60-9F9BB8061469}"/>
          </ac:picMkLst>
        </pc:picChg>
        <pc:picChg chg="add del mod">
          <ac:chgData name="Lubasch Rainer" userId="1d9dfc1d-eaeb-4587-9944-af6f96dc4450" providerId="ADAL" clId="{1A96A63F-0312-4DA0-9DCF-9BB943424262}" dt="2021-04-27T08:35:14.472" v="139" actId="478"/>
          <ac:picMkLst>
            <pc:docMk/>
            <pc:sldMk cId="1957451112" sldId="264"/>
            <ac:picMk id="9" creationId="{655B871B-FA92-4D8D-9A43-B313D924077F}"/>
          </ac:picMkLst>
        </pc:picChg>
        <pc:picChg chg="add del mod">
          <ac:chgData name="Lubasch Rainer" userId="1d9dfc1d-eaeb-4587-9944-af6f96dc4450" providerId="ADAL" clId="{1A96A63F-0312-4DA0-9DCF-9BB943424262}" dt="2021-04-27T08:35:15.667" v="140" actId="478"/>
          <ac:picMkLst>
            <pc:docMk/>
            <pc:sldMk cId="1957451112" sldId="264"/>
            <ac:picMk id="10" creationId="{FF69DB2E-FFEB-47DC-91EF-AA9F0E4E18F6}"/>
          </ac:picMkLst>
        </pc:picChg>
      </pc:sldChg>
      <pc:sldMasterChg chg="modSp modSldLayout">
        <pc:chgData name="Lubasch Rainer" userId="1d9dfc1d-eaeb-4587-9944-af6f96dc4450" providerId="ADAL" clId="{1A96A63F-0312-4DA0-9DCF-9BB943424262}" dt="2021-04-27T08:17:32.820" v="79"/>
        <pc:sldMasterMkLst>
          <pc:docMk/>
          <pc:sldMasterMk cId="3970252599" sldId="2147483730"/>
        </pc:sldMasterMkLst>
        <pc:spChg chg="mod">
          <ac:chgData name="Lubasch Rainer" userId="1d9dfc1d-eaeb-4587-9944-af6f96dc4450" providerId="ADAL" clId="{1A96A63F-0312-4DA0-9DCF-9BB943424262}" dt="2021-04-27T07:52:07.065" v="8" actId="179"/>
          <ac:spMkLst>
            <pc:docMk/>
            <pc:sldMasterMk cId="3970252599" sldId="2147483730"/>
            <ac:spMk id="3" creationId="{00000000-0000-0000-0000-000000000000}"/>
          </ac:spMkLst>
        </pc:spChg>
        <pc:sldLayoutChg chg="modSp mod">
          <pc:chgData name="Lubasch Rainer" userId="1d9dfc1d-eaeb-4587-9944-af6f96dc4450" providerId="ADAL" clId="{1A96A63F-0312-4DA0-9DCF-9BB943424262}" dt="2021-04-27T07:58:33.472" v="26" actId="255"/>
          <pc:sldLayoutMkLst>
            <pc:docMk/>
            <pc:sldMasterMk cId="3970252599" sldId="2147483730"/>
            <pc:sldLayoutMk cId="98245025" sldId="2147483744"/>
          </pc:sldLayoutMkLst>
          <pc:spChg chg="mod">
            <ac:chgData name="Lubasch Rainer" userId="1d9dfc1d-eaeb-4587-9944-af6f96dc4450" providerId="ADAL" clId="{1A96A63F-0312-4DA0-9DCF-9BB943424262}" dt="2021-04-27T07:58:33.472" v="26" actId="255"/>
            <ac:spMkLst>
              <pc:docMk/>
              <pc:sldMasterMk cId="3970252599" sldId="2147483730"/>
              <pc:sldLayoutMk cId="98245025" sldId="2147483744"/>
              <ac:spMk id="2" creationId="{00000000-0000-0000-0000-000000000000}"/>
            </ac:spMkLst>
          </pc:spChg>
          <pc:spChg chg="mod">
            <ac:chgData name="Lubasch Rainer" userId="1d9dfc1d-eaeb-4587-9944-af6f96dc4450" providerId="ADAL" clId="{1A96A63F-0312-4DA0-9DCF-9BB943424262}" dt="2021-04-27T07:50:28.605" v="3" actId="179"/>
            <ac:spMkLst>
              <pc:docMk/>
              <pc:sldMasterMk cId="3970252599" sldId="2147483730"/>
              <pc:sldLayoutMk cId="98245025" sldId="2147483744"/>
              <ac:spMk id="3" creationId="{00000000-0000-0000-0000-000000000000}"/>
            </ac:spMkLst>
          </pc:spChg>
          <pc:spChg chg="mod">
            <ac:chgData name="Lubasch Rainer" userId="1d9dfc1d-eaeb-4587-9944-af6f96dc4450" providerId="ADAL" clId="{1A96A63F-0312-4DA0-9DCF-9BB943424262}" dt="2021-04-27T07:54:34.412" v="11" actId="207"/>
            <ac:spMkLst>
              <pc:docMk/>
              <pc:sldMasterMk cId="3970252599" sldId="2147483730"/>
              <pc:sldLayoutMk cId="98245025" sldId="2147483744"/>
              <ac:spMk id="6" creationId="{00000000-0000-0000-0000-000000000000}"/>
            </ac:spMkLst>
          </pc:spChg>
        </pc:sldLayoutChg>
        <pc:sldLayoutChg chg="delSp mod setBg">
          <pc:chgData name="Lubasch Rainer" userId="1d9dfc1d-eaeb-4587-9944-af6f96dc4450" providerId="ADAL" clId="{1A96A63F-0312-4DA0-9DCF-9BB943424262}" dt="2021-04-27T08:17:32.820" v="79"/>
          <pc:sldLayoutMkLst>
            <pc:docMk/>
            <pc:sldMasterMk cId="3970252599" sldId="2147483730"/>
            <pc:sldLayoutMk cId="942974872" sldId="2147483745"/>
          </pc:sldLayoutMkLst>
          <pc:spChg chg="del">
            <ac:chgData name="Lubasch Rainer" userId="1d9dfc1d-eaeb-4587-9944-af6f96dc4450" providerId="ADAL" clId="{1A96A63F-0312-4DA0-9DCF-9BB943424262}" dt="2021-04-27T08:16:03.395" v="72" actId="478"/>
            <ac:spMkLst>
              <pc:docMk/>
              <pc:sldMasterMk cId="3970252599" sldId="2147483730"/>
              <pc:sldLayoutMk cId="942974872" sldId="2147483745"/>
              <ac:spMk id="5" creationId="{00000000-0000-0000-0000-000000000000}"/>
            </ac:spMkLst>
          </pc:spChg>
          <pc:spChg chg="del">
            <ac:chgData name="Lubasch Rainer" userId="1d9dfc1d-eaeb-4587-9944-af6f96dc4450" providerId="ADAL" clId="{1A96A63F-0312-4DA0-9DCF-9BB943424262}" dt="2021-04-27T08:16:04.622" v="73" actId="478"/>
            <ac:spMkLst>
              <pc:docMk/>
              <pc:sldMasterMk cId="3970252599" sldId="2147483730"/>
              <pc:sldLayoutMk cId="942974872" sldId="2147483745"/>
              <ac:spMk id="6" creationId="{00000000-0000-0000-0000-000000000000}"/>
            </ac:spMkLst>
          </pc:spChg>
          <pc:spChg chg="del">
            <ac:chgData name="Lubasch Rainer" userId="1d9dfc1d-eaeb-4587-9944-af6f96dc4450" providerId="ADAL" clId="{1A96A63F-0312-4DA0-9DCF-9BB943424262}" dt="2021-04-27T08:16:05.904" v="74" actId="478"/>
            <ac:spMkLst>
              <pc:docMk/>
              <pc:sldMasterMk cId="3970252599" sldId="2147483730"/>
              <pc:sldLayoutMk cId="942974872" sldId="2147483745"/>
              <ac:spMk id="7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DCC54-4372-481E-A13C-A74F1320716D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de-CH"/>
        </a:p>
      </dgm:t>
    </dgm:pt>
    <dgm:pt modelId="{3640EAD9-6407-4075-8348-3231557692BE}">
      <dgm:prSet/>
      <dgm:spPr/>
      <dgm:t>
        <a:bodyPr/>
        <a:lstStyle/>
        <a:p>
          <a:r>
            <a:rPr lang="de-DE" dirty="0"/>
            <a:t>falsche oder irreführende Berichterstattungen</a:t>
          </a:r>
          <a:endParaRPr lang="de-CH" dirty="0"/>
        </a:p>
      </dgm:t>
    </dgm:pt>
    <dgm:pt modelId="{D1D6D4CD-DAF0-4CF7-9BE4-69BA6B3823B8}" type="parTrans" cxnId="{C6FEB7CA-E9A9-4981-9350-DAAEF4579ECB}">
      <dgm:prSet/>
      <dgm:spPr/>
      <dgm:t>
        <a:bodyPr/>
        <a:lstStyle/>
        <a:p>
          <a:endParaRPr lang="de-CH"/>
        </a:p>
      </dgm:t>
    </dgm:pt>
    <dgm:pt modelId="{428E4ABF-3AF5-46B0-8CD4-761CA475E6D0}" type="sibTrans" cxnId="{C6FEB7CA-E9A9-4981-9350-DAAEF4579ECB}">
      <dgm:prSet/>
      <dgm:spPr/>
      <dgm:t>
        <a:bodyPr/>
        <a:lstStyle/>
        <a:p>
          <a:endParaRPr lang="de-CH"/>
        </a:p>
      </dgm:t>
    </dgm:pt>
    <dgm:pt modelId="{5E8E00DF-10DD-49F3-96E4-95F385D2A0F5}">
      <dgm:prSet/>
      <dgm:spPr/>
      <dgm:t>
        <a:bodyPr/>
        <a:lstStyle/>
        <a:p>
          <a:r>
            <a:rPr lang="de-DE"/>
            <a:t>Täuschungsabsicht</a:t>
          </a:r>
          <a:endParaRPr lang="de-CH"/>
        </a:p>
      </dgm:t>
    </dgm:pt>
    <dgm:pt modelId="{E47BE170-F38C-4D8B-960E-A816FBF12315}" type="parTrans" cxnId="{8BC1EE2D-861E-4748-AAD5-0A2430F5D6DF}">
      <dgm:prSet/>
      <dgm:spPr/>
      <dgm:t>
        <a:bodyPr/>
        <a:lstStyle/>
        <a:p>
          <a:endParaRPr lang="de-CH"/>
        </a:p>
      </dgm:t>
    </dgm:pt>
    <dgm:pt modelId="{3FD7FB67-B193-4476-A015-E7B8D854D63F}" type="sibTrans" cxnId="{8BC1EE2D-861E-4748-AAD5-0A2430F5D6DF}">
      <dgm:prSet/>
      <dgm:spPr/>
      <dgm:t>
        <a:bodyPr/>
        <a:lstStyle/>
        <a:p>
          <a:endParaRPr lang="de-CH"/>
        </a:p>
      </dgm:t>
    </dgm:pt>
    <dgm:pt modelId="{D1576B30-F2B3-415F-9008-339A756F326F}">
      <dgm:prSet/>
      <dgm:spPr/>
      <dgm:t>
        <a:bodyPr/>
        <a:lstStyle/>
        <a:p>
          <a:r>
            <a:rPr lang="de-DE"/>
            <a:t>Gleichgültigkeit gegenüber der Wahrheit</a:t>
          </a:r>
          <a:endParaRPr lang="de-CH"/>
        </a:p>
      </dgm:t>
    </dgm:pt>
    <dgm:pt modelId="{D0898B93-2FCD-48B8-81EF-422E5D86727D}" type="parTrans" cxnId="{4D3F104F-F6C7-4F57-9DE0-703E70D2C350}">
      <dgm:prSet/>
      <dgm:spPr/>
      <dgm:t>
        <a:bodyPr/>
        <a:lstStyle/>
        <a:p>
          <a:endParaRPr lang="de-CH"/>
        </a:p>
      </dgm:t>
    </dgm:pt>
    <dgm:pt modelId="{901FA676-2EEB-4802-AF99-ACB268A5DD57}" type="sibTrans" cxnId="{4D3F104F-F6C7-4F57-9DE0-703E70D2C350}">
      <dgm:prSet/>
      <dgm:spPr/>
      <dgm:t>
        <a:bodyPr/>
        <a:lstStyle/>
        <a:p>
          <a:endParaRPr lang="de-CH"/>
        </a:p>
      </dgm:t>
    </dgm:pt>
    <dgm:pt modelId="{06FDF630-2C60-4EB5-9A42-0984F939C319}" type="pres">
      <dgm:prSet presAssocID="{C34DCC54-4372-481E-A13C-A74F1320716D}" presName="linear" presStyleCnt="0">
        <dgm:presLayoutVars>
          <dgm:animLvl val="lvl"/>
          <dgm:resizeHandles val="exact"/>
        </dgm:presLayoutVars>
      </dgm:prSet>
      <dgm:spPr/>
    </dgm:pt>
    <dgm:pt modelId="{0B096782-A09D-458F-BE81-31AB4D0E679C}" type="pres">
      <dgm:prSet presAssocID="{3640EAD9-6407-4075-8348-3231557692B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94A5050-4FDA-44B6-8816-918CE63DBC74}" type="pres">
      <dgm:prSet presAssocID="{428E4ABF-3AF5-46B0-8CD4-761CA475E6D0}" presName="spacer" presStyleCnt="0"/>
      <dgm:spPr/>
    </dgm:pt>
    <dgm:pt modelId="{5A9C3057-74EB-4125-9E3E-11E6AD6033D0}" type="pres">
      <dgm:prSet presAssocID="{5E8E00DF-10DD-49F3-96E4-95F385D2A0F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95C2EA7-E6D1-477F-A0DB-4F0046D5D378}" type="pres">
      <dgm:prSet presAssocID="{3FD7FB67-B193-4476-A015-E7B8D854D63F}" presName="spacer" presStyleCnt="0"/>
      <dgm:spPr/>
    </dgm:pt>
    <dgm:pt modelId="{CE163DBA-36B9-4C15-9CB9-17FD2CC8D375}" type="pres">
      <dgm:prSet presAssocID="{D1576B30-F2B3-415F-9008-339A756F326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5085804-ED13-4552-88AE-E1389E186515}" type="presOf" srcId="{5E8E00DF-10DD-49F3-96E4-95F385D2A0F5}" destId="{5A9C3057-74EB-4125-9E3E-11E6AD6033D0}" srcOrd="0" destOrd="0" presId="urn:microsoft.com/office/officeart/2005/8/layout/vList2"/>
    <dgm:cxn modelId="{43A59021-A08F-43E3-B37A-8D2029506733}" type="presOf" srcId="{C34DCC54-4372-481E-A13C-A74F1320716D}" destId="{06FDF630-2C60-4EB5-9A42-0984F939C319}" srcOrd="0" destOrd="0" presId="urn:microsoft.com/office/officeart/2005/8/layout/vList2"/>
    <dgm:cxn modelId="{F4B1C922-8406-48B9-B4C9-921D966C77CE}" type="presOf" srcId="{D1576B30-F2B3-415F-9008-339A756F326F}" destId="{CE163DBA-36B9-4C15-9CB9-17FD2CC8D375}" srcOrd="0" destOrd="0" presId="urn:microsoft.com/office/officeart/2005/8/layout/vList2"/>
    <dgm:cxn modelId="{8BC1EE2D-861E-4748-AAD5-0A2430F5D6DF}" srcId="{C34DCC54-4372-481E-A13C-A74F1320716D}" destId="{5E8E00DF-10DD-49F3-96E4-95F385D2A0F5}" srcOrd="1" destOrd="0" parTransId="{E47BE170-F38C-4D8B-960E-A816FBF12315}" sibTransId="{3FD7FB67-B193-4476-A015-E7B8D854D63F}"/>
    <dgm:cxn modelId="{4D3F104F-F6C7-4F57-9DE0-703E70D2C350}" srcId="{C34DCC54-4372-481E-A13C-A74F1320716D}" destId="{D1576B30-F2B3-415F-9008-339A756F326F}" srcOrd="2" destOrd="0" parTransId="{D0898B93-2FCD-48B8-81EF-422E5D86727D}" sibTransId="{901FA676-2EEB-4802-AF99-ACB268A5DD57}"/>
    <dgm:cxn modelId="{B147C6B4-7959-4B71-8BFF-DD46F0336F4A}" type="presOf" srcId="{3640EAD9-6407-4075-8348-3231557692BE}" destId="{0B096782-A09D-458F-BE81-31AB4D0E679C}" srcOrd="0" destOrd="0" presId="urn:microsoft.com/office/officeart/2005/8/layout/vList2"/>
    <dgm:cxn modelId="{C6FEB7CA-E9A9-4981-9350-DAAEF4579ECB}" srcId="{C34DCC54-4372-481E-A13C-A74F1320716D}" destId="{3640EAD9-6407-4075-8348-3231557692BE}" srcOrd="0" destOrd="0" parTransId="{D1D6D4CD-DAF0-4CF7-9BE4-69BA6B3823B8}" sibTransId="{428E4ABF-3AF5-46B0-8CD4-761CA475E6D0}"/>
    <dgm:cxn modelId="{478EB0C4-AA95-46E1-8222-16CE77C9729D}" type="presParOf" srcId="{06FDF630-2C60-4EB5-9A42-0984F939C319}" destId="{0B096782-A09D-458F-BE81-31AB4D0E679C}" srcOrd="0" destOrd="0" presId="urn:microsoft.com/office/officeart/2005/8/layout/vList2"/>
    <dgm:cxn modelId="{516AB7AA-1291-44F7-ACB7-F71FDBE09565}" type="presParOf" srcId="{06FDF630-2C60-4EB5-9A42-0984F939C319}" destId="{094A5050-4FDA-44B6-8816-918CE63DBC74}" srcOrd="1" destOrd="0" presId="urn:microsoft.com/office/officeart/2005/8/layout/vList2"/>
    <dgm:cxn modelId="{48BA2AC0-49E9-47FC-A3A9-B0EBE756CC48}" type="presParOf" srcId="{06FDF630-2C60-4EB5-9A42-0984F939C319}" destId="{5A9C3057-74EB-4125-9E3E-11E6AD6033D0}" srcOrd="2" destOrd="0" presId="urn:microsoft.com/office/officeart/2005/8/layout/vList2"/>
    <dgm:cxn modelId="{222760E1-FCD7-4405-B923-2A342B828AA3}" type="presParOf" srcId="{06FDF630-2C60-4EB5-9A42-0984F939C319}" destId="{195C2EA7-E6D1-477F-A0DB-4F0046D5D378}" srcOrd="3" destOrd="0" presId="urn:microsoft.com/office/officeart/2005/8/layout/vList2"/>
    <dgm:cxn modelId="{40CEAFE5-F9A5-41E4-B502-EFCDF6424615}" type="presParOf" srcId="{06FDF630-2C60-4EB5-9A42-0984F939C319}" destId="{CE163DBA-36B9-4C15-9CB9-17FD2CC8D37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96782-A09D-458F-BE81-31AB4D0E679C}">
      <dsp:nvSpPr>
        <dsp:cNvPr id="0" name=""/>
        <dsp:cNvSpPr/>
      </dsp:nvSpPr>
      <dsp:spPr>
        <a:xfrm>
          <a:off x="0" y="583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falsche oder irreführende Berichterstattungen</a:t>
          </a:r>
          <a:endParaRPr lang="de-CH" sz="4000" kern="1200" dirty="0"/>
        </a:p>
      </dsp:txBody>
      <dsp:txXfrm>
        <a:off x="77676" y="135996"/>
        <a:ext cx="7159848" cy="1435848"/>
      </dsp:txXfrm>
    </dsp:sp>
    <dsp:sp modelId="{5A9C3057-74EB-4125-9E3E-11E6AD6033D0}">
      <dsp:nvSpPr>
        <dsp:cNvPr id="0" name=""/>
        <dsp:cNvSpPr/>
      </dsp:nvSpPr>
      <dsp:spPr>
        <a:xfrm>
          <a:off x="0" y="17647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/>
            <a:t>Täuschungsabsicht</a:t>
          </a:r>
          <a:endParaRPr lang="de-CH" sz="4000" kern="1200"/>
        </a:p>
      </dsp:txBody>
      <dsp:txXfrm>
        <a:off x="77676" y="1842396"/>
        <a:ext cx="7159848" cy="1435848"/>
      </dsp:txXfrm>
    </dsp:sp>
    <dsp:sp modelId="{CE163DBA-36B9-4C15-9CB9-17FD2CC8D375}">
      <dsp:nvSpPr>
        <dsp:cNvPr id="0" name=""/>
        <dsp:cNvSpPr/>
      </dsp:nvSpPr>
      <dsp:spPr>
        <a:xfrm>
          <a:off x="0" y="34711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/>
            <a:t>Gleichgültigkeit gegenüber der Wahrheit</a:t>
          </a:r>
          <a:endParaRPr lang="de-CH" sz="4000" kern="1200"/>
        </a:p>
      </dsp:txBody>
      <dsp:txXfrm>
        <a:off x="77676" y="3548796"/>
        <a:ext cx="7159848" cy="1435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3508"/>
          </a:xfrm>
          <a:prstGeom prst="rect">
            <a:avLst/>
          </a:prstGeom>
        </p:spPr>
        <p:txBody>
          <a:bodyPr vert="horz" lIns="94613" tIns="47306" rIns="94613" bIns="47306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4" cy="513508"/>
          </a:xfrm>
          <a:prstGeom prst="rect">
            <a:avLst/>
          </a:prstGeom>
        </p:spPr>
        <p:txBody>
          <a:bodyPr vert="horz" lIns="94613" tIns="47306" rIns="94613" bIns="47306" rtlCol="0"/>
          <a:lstStyle>
            <a:lvl1pPr algn="r">
              <a:defRPr sz="1200"/>
            </a:lvl1pPr>
          </a:lstStyle>
          <a:p>
            <a:fld id="{E5577A6C-B13B-43E3-824C-F772F7B120C4}" type="datetimeFigureOut">
              <a:rPr lang="de-CH" smtClean="0"/>
              <a:t>17.01.2022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13" tIns="47306" rIns="94613" bIns="47306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613" tIns="47306" rIns="94613" bIns="47306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6364" cy="513507"/>
          </a:xfrm>
          <a:prstGeom prst="rect">
            <a:avLst/>
          </a:prstGeom>
        </p:spPr>
        <p:txBody>
          <a:bodyPr vert="horz" lIns="94613" tIns="47306" rIns="94613" bIns="47306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4" cy="513507"/>
          </a:xfrm>
          <a:prstGeom prst="rect">
            <a:avLst/>
          </a:prstGeom>
        </p:spPr>
        <p:txBody>
          <a:bodyPr vert="horz" lIns="94613" tIns="47306" rIns="94613" bIns="47306" rtlCol="0" anchor="b"/>
          <a:lstStyle>
            <a:lvl1pPr algn="r">
              <a:defRPr sz="1200"/>
            </a:lvl1pPr>
          </a:lstStyle>
          <a:p>
            <a:fld id="{BC9F5C65-F8C7-46D0-B6F5-1F736289F3BC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9872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519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4143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12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3470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Das Wort Hoax ist zum ersten Mal 1796 belegt. Seine Herkunft ist nicht eindeutig nachgewiesen, es wird jedoch vermutet, dass es sich von </a:t>
            </a:r>
            <a:r>
              <a:rPr lang="de-CH" dirty="0" err="1"/>
              <a:t>Hocus</a:t>
            </a:r>
            <a:r>
              <a:rPr lang="de-CH" dirty="0"/>
              <a:t> ableitete, welches wiederum eine Verkürzung von </a:t>
            </a:r>
            <a:r>
              <a:rPr lang="de-CH" dirty="0" err="1"/>
              <a:t>Hocus</a:t>
            </a:r>
            <a:r>
              <a:rPr lang="de-CH" dirty="0"/>
              <a:t> </a:t>
            </a:r>
            <a:r>
              <a:rPr lang="de-CH" dirty="0" err="1"/>
              <a:t>Pocus</a:t>
            </a:r>
            <a:r>
              <a:rPr lang="de-CH" dirty="0"/>
              <a:t> («Hokuspokus») war.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364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319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9492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27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67F5-8B37-472F-AE7E-599376F8CD60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273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ll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4102873"/>
            <a:ext cx="2947482" cy="1622147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4500" indent="-444500">
              <a:buSzPct val="75000"/>
              <a:buFont typeface="Wingdings 2" panose="05020102010507070707" pitchFamily="18" charset="2"/>
              <a:buChar char=""/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0EE0-A266-4CF3-8D4A-930D700F78F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34625" y="5725020"/>
            <a:ext cx="357375" cy="365125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fld id="{973C7DFA-2004-4265-8EB4-C3B1C15E42E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3569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4102873"/>
            <a:ext cx="2947482" cy="1622147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4500" indent="-444500">
              <a:buSzPct val="75000"/>
              <a:buFont typeface="Wingdings 2" panose="05020102010507070707" pitchFamily="18" charset="2"/>
              <a:buChar char=""/>
              <a:defRPr/>
            </a:lvl1pPr>
            <a:lvl2pPr>
              <a:buSzPct val="100000"/>
              <a:defRPr/>
            </a:lvl2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0EE0-A266-4CF3-8D4A-930D700F78F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34625" y="5725020"/>
            <a:ext cx="357375" cy="365125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fld id="{973C7DFA-2004-4265-8EB4-C3B1C15E42E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24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Galerie"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97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7084E3A-1B05-4DAC-8E48-4757DB7212D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73C7DFA-2004-4265-8EB4-C3B1C15E42E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0252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43" r:id="rId2"/>
    <p:sldLayoutId id="2147483732" r:id="rId3"/>
    <p:sldLayoutId id="214748374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444500" indent="-4445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75000"/>
        <a:buFont typeface="Wingdings 2" panose="05020102010507070707" pitchFamily="18" charset="2"/>
        <a:buChar char=""/>
        <a:tabLst/>
        <a:defRPr sz="3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SzPct val="75000"/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5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png"/><Relationship Id="rId12" Type="http://schemas.openxmlformats.org/officeDocument/2006/relationships/slide" Target="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slide" Target="slide3.xml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5" Type="http://schemas.openxmlformats.org/officeDocument/2006/relationships/image" Target="../media/image6.png"/><Relationship Id="rId10" Type="http://schemas.openxmlformats.org/officeDocument/2006/relationships/slide" Target="slide5.xml"/><Relationship Id="rId4" Type="http://schemas.openxmlformats.org/officeDocument/2006/relationships/slide" Target="slide2.xml"/><Relationship Id="rId9" Type="http://schemas.openxmlformats.org/officeDocument/2006/relationships/image" Target="../media/image3.png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28C7B-EB30-4C46-B30D-341C847D86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CH" dirty="0"/>
              <a:t>Gerüchte, Witze, Fehler und Manipulation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303B898-2BB3-4D79-95F5-AA2DBC5BF7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CH" dirty="0"/>
              <a:t>Was ist was?</a:t>
            </a:r>
          </a:p>
        </p:txBody>
      </p:sp>
    </p:spTree>
    <p:extLst>
      <p:ext uri="{BB962C8B-B14F-4D97-AF65-F5344CB8AC3E}">
        <p14:creationId xmlns:p14="http://schemas.microsoft.com/office/powerpoint/2010/main" val="3668010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181">
        <p15:prstTrans prst="prestige"/>
      </p:transition>
    </mc:Choice>
    <mc:Fallback xmlns="">
      <p:transition spd="slow" advTm="4181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E85DD-8369-4DA5-8DA4-1BFA255D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Clickbait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3107CA-1BE9-4918-B117-47C4E1374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Falschmeldungen aus finanziellem Interesse</a:t>
            </a:r>
          </a:p>
          <a:p>
            <a:r>
              <a:rPr lang="de-DE" dirty="0"/>
              <a:t>wörtlich übersetzt «Klickköder»</a:t>
            </a:r>
          </a:p>
          <a:p>
            <a:r>
              <a:rPr lang="de-DE" dirty="0"/>
              <a:t>in mehrere Seiten aufgeteilt, damit immer weitergeklickt wird und so möglichst viel Werbeanzeigen platziert werden können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6C834B-9899-48D9-AE61-B4BA5B45A001}"/>
              </a:ext>
            </a:extLst>
          </p:cNvPr>
          <p:cNvPicPr/>
          <p:nvPr/>
        </p:nvPicPr>
        <p:blipFill rotWithShape="1">
          <a:blip r:embed="rId3"/>
          <a:srcRect t="2031" b="2031"/>
          <a:stretch/>
        </p:blipFill>
        <p:spPr>
          <a:xfrm>
            <a:off x="0" y="740922"/>
            <a:ext cx="3434963" cy="343496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F2438B-C490-4663-A500-9A75E80E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651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11184">
        <p15:prstTrans prst="prestige"/>
      </p:transition>
    </mc:Choice>
    <mc:Fallback xmlns="">
      <p:transition spd="slow" advTm="1118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F939B-F367-4995-BBEF-17F8146B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Digitaler Kettenbrief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DAF83-FA68-4E79-A31A-04D2F279C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Nachricht, die weitergeleitet werden soll.</a:t>
            </a:r>
          </a:p>
          <a:p>
            <a:r>
              <a:rPr lang="de-DE" dirty="0"/>
              <a:t>Wer mitmacht, wird belohnt.</a:t>
            </a:r>
          </a:p>
          <a:p>
            <a:r>
              <a:rPr lang="de-DE" dirty="0"/>
              <a:t>Wer die Kette bricht, wird bedroht.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72A84E7-D4A8-4BD3-BCBB-AD69D830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3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AF41DF5-C035-4965-A1E6-ACBD7F3EBC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50" r="6250"/>
          <a:stretch/>
        </p:blipFill>
        <p:spPr>
          <a:xfrm>
            <a:off x="0" y="762455"/>
            <a:ext cx="3435834" cy="3435834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E95650E-38FD-43F2-956D-62FED50922F2}"/>
              </a:ext>
            </a:extLst>
          </p:cNvPr>
          <p:cNvGrpSpPr/>
          <p:nvPr/>
        </p:nvGrpSpPr>
        <p:grpSpPr>
          <a:xfrm>
            <a:off x="4238045" y="5398936"/>
            <a:ext cx="5579968" cy="543372"/>
            <a:chOff x="4238045" y="5398936"/>
            <a:chExt cx="5579968" cy="543372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FC8B61A0-041D-4902-AD2E-2075D5DE0B4B}"/>
                </a:ext>
              </a:extLst>
            </p:cNvPr>
            <p:cNvSpPr/>
            <p:nvPr/>
          </p:nvSpPr>
          <p:spPr>
            <a:xfrm>
              <a:off x="4238045" y="5398936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1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47363B-4CEA-44AC-82B0-298A5D05647F}"/>
                </a:ext>
              </a:extLst>
            </p:cNvPr>
            <p:cNvSpPr/>
            <p:nvPr/>
          </p:nvSpPr>
          <p:spPr>
            <a:xfrm>
              <a:off x="4937760" y="5406650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2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6A0A127F-3004-4DF7-8419-EB9CAFFC9729}"/>
                </a:ext>
              </a:extLst>
            </p:cNvPr>
            <p:cNvSpPr/>
            <p:nvPr/>
          </p:nvSpPr>
          <p:spPr>
            <a:xfrm>
              <a:off x="5637475" y="5406650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3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CDBA995D-854A-4FF2-99F5-DC4A86C973FF}"/>
                </a:ext>
              </a:extLst>
            </p:cNvPr>
            <p:cNvSpPr/>
            <p:nvPr/>
          </p:nvSpPr>
          <p:spPr>
            <a:xfrm>
              <a:off x="6337190" y="5414364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4</a:t>
              </a: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EA7EF06D-73C1-44D4-9BCA-F87F8F019787}"/>
                </a:ext>
              </a:extLst>
            </p:cNvPr>
            <p:cNvSpPr/>
            <p:nvPr/>
          </p:nvSpPr>
          <p:spPr>
            <a:xfrm>
              <a:off x="7019153" y="5425948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5</a:t>
              </a: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C9BFC45-086F-4A48-A027-3B60290327E7}"/>
                </a:ext>
              </a:extLst>
            </p:cNvPr>
            <p:cNvSpPr/>
            <p:nvPr/>
          </p:nvSpPr>
          <p:spPr>
            <a:xfrm>
              <a:off x="7718868" y="5433662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6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56C3A52-B479-4E2A-B61C-E7CC3B1B3CAC}"/>
                </a:ext>
              </a:extLst>
            </p:cNvPr>
            <p:cNvSpPr/>
            <p:nvPr/>
          </p:nvSpPr>
          <p:spPr>
            <a:xfrm>
              <a:off x="8418583" y="5433662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7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EB8E61DD-5467-4AA3-9D43-6A386DA0D9F1}"/>
                </a:ext>
              </a:extLst>
            </p:cNvPr>
            <p:cNvSpPr/>
            <p:nvPr/>
          </p:nvSpPr>
          <p:spPr>
            <a:xfrm>
              <a:off x="9118298" y="5441376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8</a:t>
              </a:r>
            </a:p>
          </p:txBody>
        </p: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EBCDA570-9FB9-4281-B4FF-DE4A9F900D9C}"/>
              </a:ext>
            </a:extLst>
          </p:cNvPr>
          <p:cNvSpPr/>
          <p:nvPr/>
        </p:nvSpPr>
        <p:spPr>
          <a:xfrm>
            <a:off x="2715345" y="5443448"/>
            <a:ext cx="444781" cy="444781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9478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8935">
        <p15:prstTrans prst="prestige"/>
      </p:transition>
    </mc:Choice>
    <mc:Fallback xmlns="">
      <p:transition spd="slow" advTm="89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6 0.099 L 0.031 0 L 0.047 0.099 L 0.063 0 L 0.078 0.099 L 0.094 0 L 0.109 0.099 L 0.125 0 L 0.141 0.099 L 0.156 0 L 0.172 0.099 L 0.187 0 L 0.203 0.099 L 0.219 0 L 0.234 0.099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42ECB-F1B6-4414-A92A-2173BC26D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Fake News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A2555316-B307-4A87-A4BB-F85C8C7F5B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853628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A08F623C-7C9B-4C8E-9F7A-B7D11FB491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560" r="12560"/>
          <a:stretch/>
        </p:blipFill>
        <p:spPr>
          <a:xfrm>
            <a:off x="0" y="755865"/>
            <a:ext cx="3442424" cy="3442424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F469A1-9E2B-42AF-BD87-D4C0D11C4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0911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3928">
        <p15:prstTrans prst="prestige"/>
      </p:transition>
    </mc:Choice>
    <mc:Fallback xmlns="">
      <p:transition spd="slow" advTm="3928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9362C-E12D-4692-8D10-69BE848CF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Hoax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AF4D26-C880-4BFA-AEF7-BC385B074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Jux, Scherz</a:t>
            </a:r>
          </a:p>
          <a:p>
            <a:r>
              <a:rPr lang="de-DE"/>
              <a:t>per SMS, WhatsApp oder E-Mail</a:t>
            </a:r>
          </a:p>
          <a:p>
            <a:r>
              <a:rPr lang="de-DE"/>
              <a:t>digitaler Kettenbrief, urbane Legende oder Zeitungsente (Falschmeldung, die in einer Zeitung erschienen ist</a:t>
            </a:r>
            <a:r>
              <a:rPr lang="de-CH"/>
              <a:t>)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9220DB-6E6E-45C9-B535-9E6467883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5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A11926C-2BEC-4EAA-9793-7513650D98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" r="163"/>
          <a:stretch/>
        </p:blipFill>
        <p:spPr>
          <a:xfrm>
            <a:off x="0" y="771043"/>
            <a:ext cx="3445251" cy="34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27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704">
        <p15:prstTrans prst="prestige"/>
      </p:transition>
    </mc:Choice>
    <mc:Fallback xmlns="">
      <p:transition spd="slow" advTm="4704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1CB3F20-40D0-4C52-9870-CA8E830C23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" r="2398"/>
          <a:stretch/>
        </p:blipFill>
        <p:spPr>
          <a:xfrm>
            <a:off x="0" y="754618"/>
            <a:ext cx="3443671" cy="3443671"/>
          </a:xfrm>
          <a:prstGeom prst="rect">
            <a:avLst/>
          </a:prstGeom>
        </p:spPr>
      </p:pic>
      <p:sp>
        <p:nvSpPr>
          <p:cNvPr id="6" name="Abgerundetes Rechteck 5">
            <a:hlinkClick r:id="" action="ppaction://hlinkshowjump?jump=nextslide"/>
          </p:cNvPr>
          <p:cNvSpPr/>
          <p:nvPr/>
        </p:nvSpPr>
        <p:spPr>
          <a:xfrm>
            <a:off x="2344848" y="1430448"/>
            <a:ext cx="1098823" cy="1756372"/>
          </a:xfrm>
          <a:prstGeom prst="round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B7B4D-8373-476F-9019-687CB6EB1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Urbane Legende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9A888E-ACF4-40ED-AE2E-EFF4F6CB9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Gerüchte</a:t>
            </a:r>
          </a:p>
          <a:p>
            <a:r>
              <a:rPr lang="de-DE" dirty="0"/>
              <a:t>moderne Schauergeschichten</a:t>
            </a:r>
          </a:p>
          <a:p>
            <a:r>
              <a:rPr lang="de-DE" dirty="0"/>
              <a:t>ursprünglich mündlich weitererzählt, heute über soziale Medien verbreitet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9493FF-6598-47E7-B49D-88F64229A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407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335">
        <p15:prstTrans prst="prestige"/>
      </p:transition>
    </mc:Choice>
    <mc:Fallback xmlns="">
      <p:transition spd="slow" advTm="4335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A61D1-3E19-4921-BF09-4D29FCCDF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41" y="4285435"/>
            <a:ext cx="3197947" cy="1622147"/>
          </a:xfrm>
        </p:spPr>
        <p:txBody>
          <a:bodyPr/>
          <a:lstStyle/>
          <a:p>
            <a:r>
              <a:rPr lang="de-CH" sz="3600" dirty="0"/>
              <a:t>Verschwörungs-theorie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DF75B6-E436-4B21-A883-4C3BB0625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Vermischung von Fakten und reinem Behauptungen</a:t>
            </a:r>
          </a:p>
          <a:p>
            <a:r>
              <a:rPr lang="de-DE"/>
              <a:t>Häufig wird eine Gruppe, die vermeintlich im Verborgenen agiert, für tatsächliche Ereignisse oder Zustände verantwortlich gemacht.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A5CCE0-E8E7-4641-8C31-56CC104C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pPr/>
              <a:t>7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21442C5-51B4-4F55-9914-2862D15A1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7" b="1187"/>
          <a:stretch/>
        </p:blipFill>
        <p:spPr>
          <a:xfrm>
            <a:off x="0" y="751590"/>
            <a:ext cx="3436710" cy="343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79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7369">
        <p15:prstTrans prst="prestige"/>
      </p:transition>
    </mc:Choice>
    <mc:Fallback xmlns="">
      <p:transition spd="slow" advTm="7369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2F9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hlinkClick r:id="rId4" action="ppaction://hlinksldjump"/>
            <a:extLst>
              <a:ext uri="{FF2B5EF4-FFF2-40B4-BE49-F238E27FC236}">
                <a16:creationId xmlns:a16="http://schemas.microsoft.com/office/drawing/2014/main" id="{3C6C834B-9899-48D9-AE61-B4BA5B45A001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t="2031" b="2031"/>
          <a:stretch/>
        </p:blipFill>
        <p:spPr>
          <a:xfrm>
            <a:off x="-7951" y="0"/>
            <a:ext cx="3420000" cy="3420000"/>
          </a:xfrm>
          <a:prstGeom prst="rect">
            <a:avLst/>
          </a:prstGeom>
          <a:solidFill>
            <a:srgbClr val="F2F9FD"/>
          </a:solidFill>
        </p:spPr>
      </p:pic>
      <p:pic>
        <p:nvPicPr>
          <p:cNvPr id="3" name="Grafik 2">
            <a:hlinkClick r:id="rId6" action="ppaction://hlinksldjump"/>
            <a:extLst>
              <a:ext uri="{FF2B5EF4-FFF2-40B4-BE49-F238E27FC236}">
                <a16:creationId xmlns:a16="http://schemas.microsoft.com/office/drawing/2014/main" id="{4AF41DF5-C035-4965-A1E6-ACBD7F3EBC9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50" r="6250"/>
          <a:stretch/>
        </p:blipFill>
        <p:spPr>
          <a:xfrm>
            <a:off x="4374353" y="-871"/>
            <a:ext cx="3420000" cy="3420000"/>
          </a:xfrm>
          <a:prstGeom prst="rect">
            <a:avLst/>
          </a:prstGeom>
        </p:spPr>
      </p:pic>
      <p:pic>
        <p:nvPicPr>
          <p:cNvPr id="4" name="Grafik 3">
            <a:hlinkClick r:id="rId8" action="ppaction://hlinksldjump"/>
            <a:extLst>
              <a:ext uri="{FF2B5EF4-FFF2-40B4-BE49-F238E27FC236}">
                <a16:creationId xmlns:a16="http://schemas.microsoft.com/office/drawing/2014/main" id="{A08F623C-7C9B-4C8E-9F7A-B7D11FB4912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560" r="12560"/>
          <a:stretch/>
        </p:blipFill>
        <p:spPr>
          <a:xfrm>
            <a:off x="8749576" y="0"/>
            <a:ext cx="3420000" cy="3420000"/>
          </a:xfrm>
          <a:prstGeom prst="rect">
            <a:avLst/>
          </a:prstGeom>
        </p:spPr>
      </p:pic>
      <p:pic>
        <p:nvPicPr>
          <p:cNvPr id="5" name="Grafik 4">
            <a:hlinkClick r:id="rId10" action="ppaction://hlinksldjump"/>
            <a:extLst>
              <a:ext uri="{FF2B5EF4-FFF2-40B4-BE49-F238E27FC236}">
                <a16:creationId xmlns:a16="http://schemas.microsoft.com/office/drawing/2014/main" id="{4A11926C-2BEC-4EAA-9793-7513650D98A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63" r="163"/>
          <a:stretch/>
        </p:blipFill>
        <p:spPr>
          <a:xfrm>
            <a:off x="-10288" y="3412749"/>
            <a:ext cx="3420000" cy="3420000"/>
          </a:xfrm>
          <a:prstGeom prst="rect">
            <a:avLst/>
          </a:prstGeom>
        </p:spPr>
      </p:pic>
      <p:pic>
        <p:nvPicPr>
          <p:cNvPr id="6" name="Grafik 5">
            <a:hlinkClick r:id="rId12" action="ppaction://hlinksldjump"/>
            <a:extLst>
              <a:ext uri="{FF2B5EF4-FFF2-40B4-BE49-F238E27FC236}">
                <a16:creationId xmlns:a16="http://schemas.microsoft.com/office/drawing/2014/main" id="{31CB3F20-40D0-4C52-9870-CA8E830C23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2398" r="2398"/>
          <a:stretch/>
        </p:blipFill>
        <p:spPr>
          <a:xfrm>
            <a:off x="4370434" y="3417095"/>
            <a:ext cx="3420000" cy="3420000"/>
          </a:xfrm>
          <a:prstGeom prst="rect">
            <a:avLst/>
          </a:prstGeom>
        </p:spPr>
      </p:pic>
      <p:pic>
        <p:nvPicPr>
          <p:cNvPr id="7" name="Grafik 6">
            <a:hlinkClick r:id="rId14" action="ppaction://hlinksldjump"/>
            <a:extLst>
              <a:ext uri="{FF2B5EF4-FFF2-40B4-BE49-F238E27FC236}">
                <a16:creationId xmlns:a16="http://schemas.microsoft.com/office/drawing/2014/main" id="{621442C5-51B4-4F55-9914-2862D15A147D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1187" b="1187"/>
          <a:stretch/>
        </p:blipFill>
        <p:spPr>
          <a:xfrm>
            <a:off x="8749576" y="3416105"/>
            <a:ext cx="3420000" cy="342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7451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11167">
        <p15:prstTrans prst="prestige"/>
      </p:transition>
    </mc:Choice>
    <mc:Fallback xmlns="">
      <p:transition spd="slow" advTm="1116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Rahmen">
  <a:themeElements>
    <a:clrScheme name="Rahmen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TM03457475[[fn=Rahmen]]</Template>
  <TotalTime>0</TotalTime>
  <Words>202</Words>
  <Application>Microsoft Office PowerPoint</Application>
  <PresentationFormat>Breitbild</PresentationFormat>
  <Paragraphs>48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Calibri</vt:lpstr>
      <vt:lpstr>Corbel</vt:lpstr>
      <vt:lpstr>Wingdings 2</vt:lpstr>
      <vt:lpstr>Rahmen</vt:lpstr>
      <vt:lpstr>Gerüchte, Witze, Fehler und Manipulation</vt:lpstr>
      <vt:lpstr>Clickbait</vt:lpstr>
      <vt:lpstr>Digitaler Kettenbrief</vt:lpstr>
      <vt:lpstr>Fake News</vt:lpstr>
      <vt:lpstr>Hoax</vt:lpstr>
      <vt:lpstr>Urbane Legende</vt:lpstr>
      <vt:lpstr>Verschwörungs-theorie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Gerüchte, Witze, Fehler und Manipulation</dc:title>
  <dc:creator>KV Schweiz</dc:creator>
  <cp:keywords>Fake News, Hoax, Clickbait, Digitaler Kettenbrief, Urbane Legende, Verschwörungstheorie</cp:keywords>
  <cp:lastPrinted>2021-05-04T06:55:59Z</cp:lastPrinted>
  <dcterms:created xsi:type="dcterms:W3CDTF">2021-03-19T15:42:46Z</dcterms:created>
  <dcterms:modified xsi:type="dcterms:W3CDTF">2022-01-17T16:35:57Z</dcterms:modified>
</cp:coreProperties>
</file>