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11"/>
  </p:notesMasterIdLst>
  <p:sldIdLst>
    <p:sldId id="256" r:id="rId2"/>
    <p:sldId id="270" r:id="rId3"/>
    <p:sldId id="271" r:id="rId4"/>
    <p:sldId id="276" r:id="rId5"/>
    <p:sldId id="272" r:id="rId6"/>
    <p:sldId id="275" r:id="rId7"/>
    <p:sldId id="264" r:id="rId8"/>
    <p:sldId id="274" r:id="rId9"/>
    <p:sldId id="265" r:id="rId10"/>
  </p:sldIdLst>
  <p:sldSz cx="12192000" cy="6858000"/>
  <p:notesSz cx="9144000" cy="6858000"/>
  <p:custShowLst>
    <p:custShow name="Bis zur Fahrprüfung" id="0">
      <p:sldLst>
        <p:sld r:id="rId8"/>
        <p:sld r:id="rId3"/>
        <p:sld r:id="rId4"/>
        <p:sld r:id="rId2"/>
      </p:sldLst>
    </p:custShow>
  </p:custShow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70A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95F18B-1EB5-4AA9-9AAC-1C54F876D27C}" v="3" dt="2022-02-22T10:43:49.137"/>
    <p1510:client id="{572E81E4-AFDD-4490-84A9-1A7BA537A53E}" v="1" dt="2022-02-23T08:31:51.55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102" y="7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2179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image" Target="../media/image7.jpg"/><Relationship Id="rId4" Type="http://schemas.openxmlformats.org/officeDocument/2006/relationships/image" Target="../media/image10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image" Target="../media/image7.jpg"/><Relationship Id="rId4" Type="http://schemas.openxmlformats.org/officeDocument/2006/relationships/image" Target="../media/image10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70817C-A5A4-44D1-AA39-BDA7D39CF680}" type="doc">
      <dgm:prSet loTypeId="urn:microsoft.com/office/officeart/2005/8/layout/vList4" loCatId="picture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de-CH"/>
        </a:p>
      </dgm:t>
    </dgm:pt>
    <dgm:pt modelId="{8CC4332B-C2FC-4B0D-8E2B-6EB2E642330B}">
      <dgm:prSet/>
      <dgm:spPr/>
      <dgm:t>
        <a:bodyPr/>
        <a:lstStyle/>
        <a:p>
          <a:r>
            <a:rPr lang="de-DE" b="1"/>
            <a:t>1. Nothelferkurs</a:t>
          </a:r>
          <a:endParaRPr lang="de-CH"/>
        </a:p>
      </dgm:t>
    </dgm:pt>
    <dgm:pt modelId="{86E43853-3826-4F2F-863A-5DE7DEB9B225}" type="parTrans" cxnId="{53AEBB87-5601-4EFF-8116-940F37B6BD73}">
      <dgm:prSet/>
      <dgm:spPr/>
      <dgm:t>
        <a:bodyPr/>
        <a:lstStyle/>
        <a:p>
          <a:endParaRPr lang="de-CH"/>
        </a:p>
      </dgm:t>
    </dgm:pt>
    <dgm:pt modelId="{460EC83F-E1CA-4828-A86F-ABD1A7ED41E9}" type="sibTrans" cxnId="{53AEBB87-5601-4EFF-8116-940F37B6BD73}">
      <dgm:prSet/>
      <dgm:spPr/>
      <dgm:t>
        <a:bodyPr/>
        <a:lstStyle/>
        <a:p>
          <a:endParaRPr lang="de-CH"/>
        </a:p>
      </dgm:t>
    </dgm:pt>
    <dgm:pt modelId="{40130B7C-7566-42B1-80D9-59474B8C646F}">
      <dgm:prSet/>
      <dgm:spPr/>
      <dgm:t>
        <a:bodyPr/>
        <a:lstStyle/>
        <a:p>
          <a:r>
            <a:rPr lang="de-DE" b="1"/>
            <a:t>2. Theorieprüfung</a:t>
          </a:r>
          <a:endParaRPr lang="de-CH"/>
        </a:p>
      </dgm:t>
    </dgm:pt>
    <dgm:pt modelId="{4DC97496-C4EA-41BA-9EDE-35B0B8EFFBD5}" type="parTrans" cxnId="{8EC3F86E-776A-4E57-A536-8F3794933CB6}">
      <dgm:prSet/>
      <dgm:spPr/>
      <dgm:t>
        <a:bodyPr/>
        <a:lstStyle/>
        <a:p>
          <a:endParaRPr lang="de-CH"/>
        </a:p>
      </dgm:t>
    </dgm:pt>
    <dgm:pt modelId="{B94AEF92-A949-4F6D-BCD5-959081E4B7CD}" type="sibTrans" cxnId="{8EC3F86E-776A-4E57-A536-8F3794933CB6}">
      <dgm:prSet/>
      <dgm:spPr/>
      <dgm:t>
        <a:bodyPr/>
        <a:lstStyle/>
        <a:p>
          <a:endParaRPr lang="de-CH"/>
        </a:p>
      </dgm:t>
    </dgm:pt>
    <dgm:pt modelId="{87F821A4-CB61-4154-80A4-BD368E7441AD}">
      <dgm:prSet/>
      <dgm:spPr/>
      <dgm:t>
        <a:bodyPr/>
        <a:lstStyle/>
        <a:p>
          <a:r>
            <a:rPr lang="de-DE" b="1"/>
            <a:t>3. Kurs in Verkehrskunde</a:t>
          </a:r>
          <a:endParaRPr lang="de-CH"/>
        </a:p>
      </dgm:t>
    </dgm:pt>
    <dgm:pt modelId="{5E702AD4-7663-4561-8146-B1A8FA186451}" type="parTrans" cxnId="{16EEEB55-D3A4-4F22-9229-54B09FDB286F}">
      <dgm:prSet/>
      <dgm:spPr/>
      <dgm:t>
        <a:bodyPr/>
        <a:lstStyle/>
        <a:p>
          <a:endParaRPr lang="de-CH"/>
        </a:p>
      </dgm:t>
    </dgm:pt>
    <dgm:pt modelId="{6FEBCDF0-1F24-46DF-892D-23486B21550F}" type="sibTrans" cxnId="{16EEEB55-D3A4-4F22-9229-54B09FDB286F}">
      <dgm:prSet/>
      <dgm:spPr/>
      <dgm:t>
        <a:bodyPr/>
        <a:lstStyle/>
        <a:p>
          <a:endParaRPr lang="de-CH"/>
        </a:p>
      </dgm:t>
    </dgm:pt>
    <dgm:pt modelId="{92BF44C6-DBCB-4CF0-9DCB-F4A72529BCBE}">
      <dgm:prSet/>
      <dgm:spPr/>
      <dgm:t>
        <a:bodyPr/>
        <a:lstStyle/>
        <a:p>
          <a:r>
            <a:rPr lang="de-DE" b="1"/>
            <a:t>4. Fahrprüfung</a:t>
          </a:r>
          <a:endParaRPr lang="de-CH"/>
        </a:p>
      </dgm:t>
    </dgm:pt>
    <dgm:pt modelId="{EF1F5BEB-D0B6-4F6E-A10C-FA52688FD9F8}" type="parTrans" cxnId="{9B744D4D-DC10-4FB1-BBA1-1D1449757A3D}">
      <dgm:prSet/>
      <dgm:spPr/>
      <dgm:t>
        <a:bodyPr/>
        <a:lstStyle/>
        <a:p>
          <a:endParaRPr lang="de-CH"/>
        </a:p>
      </dgm:t>
    </dgm:pt>
    <dgm:pt modelId="{A05AB589-4326-4D46-907A-E59466B4AFA7}" type="sibTrans" cxnId="{9B744D4D-DC10-4FB1-BBA1-1D1449757A3D}">
      <dgm:prSet/>
      <dgm:spPr/>
      <dgm:t>
        <a:bodyPr/>
        <a:lstStyle/>
        <a:p>
          <a:endParaRPr lang="de-CH"/>
        </a:p>
      </dgm:t>
    </dgm:pt>
    <dgm:pt modelId="{FF495A6A-1B73-414D-ADDF-667B41BEB0B8}" type="pres">
      <dgm:prSet presAssocID="{6270817C-A5A4-44D1-AA39-BDA7D39CF680}" presName="linear" presStyleCnt="0">
        <dgm:presLayoutVars>
          <dgm:dir/>
          <dgm:resizeHandles val="exact"/>
        </dgm:presLayoutVars>
      </dgm:prSet>
      <dgm:spPr/>
    </dgm:pt>
    <dgm:pt modelId="{1F18F39D-2BEC-4ED4-9530-8BFACC47259C}" type="pres">
      <dgm:prSet presAssocID="{8CC4332B-C2FC-4B0D-8E2B-6EB2E642330B}" presName="comp" presStyleCnt="0"/>
      <dgm:spPr/>
    </dgm:pt>
    <dgm:pt modelId="{1E5D8BD7-ACF9-4199-94AD-30514BDCA054}" type="pres">
      <dgm:prSet presAssocID="{8CC4332B-C2FC-4B0D-8E2B-6EB2E642330B}" presName="box" presStyleLbl="node1" presStyleIdx="0" presStyleCnt="4"/>
      <dgm:spPr/>
    </dgm:pt>
    <dgm:pt modelId="{4D7BA4A9-53C8-46C1-84A0-F57BAB6DEFB8}" type="pres">
      <dgm:prSet presAssocID="{8CC4332B-C2FC-4B0D-8E2B-6EB2E642330B}" presName="img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0" b="-80000"/>
          </a:stretch>
        </a:blipFill>
      </dgm:spPr>
    </dgm:pt>
    <dgm:pt modelId="{CE775CEB-1564-4419-A548-8EC2EF7F68AB}" type="pres">
      <dgm:prSet presAssocID="{8CC4332B-C2FC-4B0D-8E2B-6EB2E642330B}" presName="text" presStyleLbl="node1" presStyleIdx="0" presStyleCnt="4">
        <dgm:presLayoutVars>
          <dgm:bulletEnabled val="1"/>
        </dgm:presLayoutVars>
      </dgm:prSet>
      <dgm:spPr/>
    </dgm:pt>
    <dgm:pt modelId="{C7B3624F-291D-4467-9E06-E41EC617B134}" type="pres">
      <dgm:prSet presAssocID="{460EC83F-E1CA-4828-A86F-ABD1A7ED41E9}" presName="spacer" presStyleCnt="0"/>
      <dgm:spPr/>
    </dgm:pt>
    <dgm:pt modelId="{002C6B1C-A7A6-4925-8EB4-49B9D39A291D}" type="pres">
      <dgm:prSet presAssocID="{40130B7C-7566-42B1-80D9-59474B8C646F}" presName="comp" presStyleCnt="0"/>
      <dgm:spPr/>
    </dgm:pt>
    <dgm:pt modelId="{61C10805-21A6-463D-8F25-639A568153AF}" type="pres">
      <dgm:prSet presAssocID="{40130B7C-7566-42B1-80D9-59474B8C646F}" presName="box" presStyleLbl="node1" presStyleIdx="1" presStyleCnt="4"/>
      <dgm:spPr/>
    </dgm:pt>
    <dgm:pt modelId="{49A31D1F-A5B4-4B9D-8F94-B6FA797AE3AC}" type="pres">
      <dgm:prSet presAssocID="{40130B7C-7566-42B1-80D9-59474B8C646F}" presName="img" presStyleLbl="fgImgPlac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1000" b="-31000"/>
          </a:stretch>
        </a:blipFill>
      </dgm:spPr>
    </dgm:pt>
    <dgm:pt modelId="{6D3836FB-E03E-4565-959E-34F2A0F7866E}" type="pres">
      <dgm:prSet presAssocID="{40130B7C-7566-42B1-80D9-59474B8C646F}" presName="text" presStyleLbl="node1" presStyleIdx="1" presStyleCnt="4">
        <dgm:presLayoutVars>
          <dgm:bulletEnabled val="1"/>
        </dgm:presLayoutVars>
      </dgm:prSet>
      <dgm:spPr/>
    </dgm:pt>
    <dgm:pt modelId="{FEDBE733-B322-4903-A048-D0E70DA6C339}" type="pres">
      <dgm:prSet presAssocID="{B94AEF92-A949-4F6D-BCD5-959081E4B7CD}" presName="spacer" presStyleCnt="0"/>
      <dgm:spPr/>
    </dgm:pt>
    <dgm:pt modelId="{CD077C5E-DF8D-41E6-B0FD-CE8546810863}" type="pres">
      <dgm:prSet presAssocID="{87F821A4-CB61-4154-80A4-BD368E7441AD}" presName="comp" presStyleCnt="0"/>
      <dgm:spPr/>
    </dgm:pt>
    <dgm:pt modelId="{0B44426B-E719-4787-A8E0-A3FFAC752603}" type="pres">
      <dgm:prSet presAssocID="{87F821A4-CB61-4154-80A4-BD368E7441AD}" presName="box" presStyleLbl="node1" presStyleIdx="2" presStyleCnt="4"/>
      <dgm:spPr/>
    </dgm:pt>
    <dgm:pt modelId="{3215F6D5-CF90-4533-81C5-5FDAD257AB79}" type="pres">
      <dgm:prSet presAssocID="{87F821A4-CB61-4154-80A4-BD368E7441AD}" presName="img" presStyleLbl="fgImgPlac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3000" b="-23000"/>
          </a:stretch>
        </a:blipFill>
      </dgm:spPr>
    </dgm:pt>
    <dgm:pt modelId="{79D9A762-D524-4D16-A876-17453403E539}" type="pres">
      <dgm:prSet presAssocID="{87F821A4-CB61-4154-80A4-BD368E7441AD}" presName="text" presStyleLbl="node1" presStyleIdx="2" presStyleCnt="4">
        <dgm:presLayoutVars>
          <dgm:bulletEnabled val="1"/>
        </dgm:presLayoutVars>
      </dgm:prSet>
      <dgm:spPr/>
    </dgm:pt>
    <dgm:pt modelId="{5F3D77A7-76AA-4FEC-97E2-05F92E6D311F}" type="pres">
      <dgm:prSet presAssocID="{6FEBCDF0-1F24-46DF-892D-23486B21550F}" presName="spacer" presStyleCnt="0"/>
      <dgm:spPr/>
    </dgm:pt>
    <dgm:pt modelId="{6E0A29FC-063D-42EC-8664-EF856AE52147}" type="pres">
      <dgm:prSet presAssocID="{92BF44C6-DBCB-4CF0-9DCB-F4A72529BCBE}" presName="comp" presStyleCnt="0"/>
      <dgm:spPr/>
    </dgm:pt>
    <dgm:pt modelId="{68DEAB91-FA9C-4BC5-AC51-026F6FA2D7D7}" type="pres">
      <dgm:prSet presAssocID="{92BF44C6-DBCB-4CF0-9DCB-F4A72529BCBE}" presName="box" presStyleLbl="node1" presStyleIdx="3" presStyleCnt="4"/>
      <dgm:spPr/>
    </dgm:pt>
    <dgm:pt modelId="{C0534A29-C586-4F62-9D53-4A8EFAAB449F}" type="pres">
      <dgm:prSet presAssocID="{92BF44C6-DBCB-4CF0-9DCB-F4A72529BCBE}" presName="img" presStyleLbl="fgImgPlace1" presStyleIdx="3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4000" b="-34000"/>
          </a:stretch>
        </a:blipFill>
      </dgm:spPr>
    </dgm:pt>
    <dgm:pt modelId="{C61F2FCD-6F30-489F-8054-0393378E52E2}" type="pres">
      <dgm:prSet presAssocID="{92BF44C6-DBCB-4CF0-9DCB-F4A72529BCBE}" presName="text" presStyleLbl="node1" presStyleIdx="3" presStyleCnt="4">
        <dgm:presLayoutVars>
          <dgm:bulletEnabled val="1"/>
        </dgm:presLayoutVars>
      </dgm:prSet>
      <dgm:spPr/>
    </dgm:pt>
  </dgm:ptLst>
  <dgm:cxnLst>
    <dgm:cxn modelId="{36F44B03-B63B-45CA-A4E6-91CC706435BF}" type="presOf" srcId="{92BF44C6-DBCB-4CF0-9DCB-F4A72529BCBE}" destId="{68DEAB91-FA9C-4BC5-AC51-026F6FA2D7D7}" srcOrd="0" destOrd="0" presId="urn:microsoft.com/office/officeart/2005/8/layout/vList4"/>
    <dgm:cxn modelId="{9B744D4D-DC10-4FB1-BBA1-1D1449757A3D}" srcId="{6270817C-A5A4-44D1-AA39-BDA7D39CF680}" destId="{92BF44C6-DBCB-4CF0-9DCB-F4A72529BCBE}" srcOrd="3" destOrd="0" parTransId="{EF1F5BEB-D0B6-4F6E-A10C-FA52688FD9F8}" sibTransId="{A05AB589-4326-4D46-907A-E59466B4AFA7}"/>
    <dgm:cxn modelId="{F90A1A4E-2785-47BB-BCD1-014F1090224B}" type="presOf" srcId="{8CC4332B-C2FC-4B0D-8E2B-6EB2E642330B}" destId="{CE775CEB-1564-4419-A548-8EC2EF7F68AB}" srcOrd="1" destOrd="0" presId="urn:microsoft.com/office/officeart/2005/8/layout/vList4"/>
    <dgm:cxn modelId="{8EC3F86E-776A-4E57-A536-8F3794933CB6}" srcId="{6270817C-A5A4-44D1-AA39-BDA7D39CF680}" destId="{40130B7C-7566-42B1-80D9-59474B8C646F}" srcOrd="1" destOrd="0" parTransId="{4DC97496-C4EA-41BA-9EDE-35B0B8EFFBD5}" sibTransId="{B94AEF92-A949-4F6D-BCD5-959081E4B7CD}"/>
    <dgm:cxn modelId="{BC691651-CD9C-478D-B443-D05F8B1342EB}" type="presOf" srcId="{87F821A4-CB61-4154-80A4-BD368E7441AD}" destId="{0B44426B-E719-4787-A8E0-A3FFAC752603}" srcOrd="0" destOrd="0" presId="urn:microsoft.com/office/officeart/2005/8/layout/vList4"/>
    <dgm:cxn modelId="{0B977E52-EAB4-43E4-A011-B0F5085712CF}" type="presOf" srcId="{8CC4332B-C2FC-4B0D-8E2B-6EB2E642330B}" destId="{1E5D8BD7-ACF9-4199-94AD-30514BDCA054}" srcOrd="0" destOrd="0" presId="urn:microsoft.com/office/officeart/2005/8/layout/vList4"/>
    <dgm:cxn modelId="{16EEEB55-D3A4-4F22-9229-54B09FDB286F}" srcId="{6270817C-A5A4-44D1-AA39-BDA7D39CF680}" destId="{87F821A4-CB61-4154-80A4-BD368E7441AD}" srcOrd="2" destOrd="0" parTransId="{5E702AD4-7663-4561-8146-B1A8FA186451}" sibTransId="{6FEBCDF0-1F24-46DF-892D-23486B21550F}"/>
    <dgm:cxn modelId="{6DD2917B-61E9-4506-8461-5DADB26A4701}" type="presOf" srcId="{87F821A4-CB61-4154-80A4-BD368E7441AD}" destId="{79D9A762-D524-4D16-A876-17453403E539}" srcOrd="1" destOrd="0" presId="urn:microsoft.com/office/officeart/2005/8/layout/vList4"/>
    <dgm:cxn modelId="{7AE8FF7E-5A00-4DB8-8007-7C18D9204124}" type="presOf" srcId="{40130B7C-7566-42B1-80D9-59474B8C646F}" destId="{6D3836FB-E03E-4565-959E-34F2A0F7866E}" srcOrd="1" destOrd="0" presId="urn:microsoft.com/office/officeart/2005/8/layout/vList4"/>
    <dgm:cxn modelId="{53AEBB87-5601-4EFF-8116-940F37B6BD73}" srcId="{6270817C-A5A4-44D1-AA39-BDA7D39CF680}" destId="{8CC4332B-C2FC-4B0D-8E2B-6EB2E642330B}" srcOrd="0" destOrd="0" parTransId="{86E43853-3826-4F2F-863A-5DE7DEB9B225}" sibTransId="{460EC83F-E1CA-4828-A86F-ABD1A7ED41E9}"/>
    <dgm:cxn modelId="{E2B2ED8D-4371-41D2-90BC-400627620859}" type="presOf" srcId="{40130B7C-7566-42B1-80D9-59474B8C646F}" destId="{61C10805-21A6-463D-8F25-639A568153AF}" srcOrd="0" destOrd="0" presId="urn:microsoft.com/office/officeart/2005/8/layout/vList4"/>
    <dgm:cxn modelId="{CD615A93-EBA2-45C5-8C9F-A623E9DB1D68}" type="presOf" srcId="{92BF44C6-DBCB-4CF0-9DCB-F4A72529BCBE}" destId="{C61F2FCD-6F30-489F-8054-0393378E52E2}" srcOrd="1" destOrd="0" presId="urn:microsoft.com/office/officeart/2005/8/layout/vList4"/>
    <dgm:cxn modelId="{D3BBB69D-8786-4F4A-B40B-FAFAC24FD26D}" type="presOf" srcId="{6270817C-A5A4-44D1-AA39-BDA7D39CF680}" destId="{FF495A6A-1B73-414D-ADDF-667B41BEB0B8}" srcOrd="0" destOrd="0" presId="urn:microsoft.com/office/officeart/2005/8/layout/vList4"/>
    <dgm:cxn modelId="{DD6BCC1F-64EE-4A9B-82C3-DB45F9217BFF}" type="presParOf" srcId="{FF495A6A-1B73-414D-ADDF-667B41BEB0B8}" destId="{1F18F39D-2BEC-4ED4-9530-8BFACC47259C}" srcOrd="0" destOrd="0" presId="urn:microsoft.com/office/officeart/2005/8/layout/vList4"/>
    <dgm:cxn modelId="{C2BE470A-98DD-431B-9447-DED5A305FF27}" type="presParOf" srcId="{1F18F39D-2BEC-4ED4-9530-8BFACC47259C}" destId="{1E5D8BD7-ACF9-4199-94AD-30514BDCA054}" srcOrd="0" destOrd="0" presId="urn:microsoft.com/office/officeart/2005/8/layout/vList4"/>
    <dgm:cxn modelId="{2B63B864-94AD-4BD9-9F60-792D9E814D53}" type="presParOf" srcId="{1F18F39D-2BEC-4ED4-9530-8BFACC47259C}" destId="{4D7BA4A9-53C8-46C1-84A0-F57BAB6DEFB8}" srcOrd="1" destOrd="0" presId="urn:microsoft.com/office/officeart/2005/8/layout/vList4"/>
    <dgm:cxn modelId="{3631FF2C-039D-4445-8746-54BB892F69C2}" type="presParOf" srcId="{1F18F39D-2BEC-4ED4-9530-8BFACC47259C}" destId="{CE775CEB-1564-4419-A548-8EC2EF7F68AB}" srcOrd="2" destOrd="0" presId="urn:microsoft.com/office/officeart/2005/8/layout/vList4"/>
    <dgm:cxn modelId="{DD381B3F-C289-4190-8D08-8D6F80E044AE}" type="presParOf" srcId="{FF495A6A-1B73-414D-ADDF-667B41BEB0B8}" destId="{C7B3624F-291D-4467-9E06-E41EC617B134}" srcOrd="1" destOrd="0" presId="urn:microsoft.com/office/officeart/2005/8/layout/vList4"/>
    <dgm:cxn modelId="{FFD7AAF5-882C-443D-8FC0-74FF1B94046F}" type="presParOf" srcId="{FF495A6A-1B73-414D-ADDF-667B41BEB0B8}" destId="{002C6B1C-A7A6-4925-8EB4-49B9D39A291D}" srcOrd="2" destOrd="0" presId="urn:microsoft.com/office/officeart/2005/8/layout/vList4"/>
    <dgm:cxn modelId="{ABC7978A-2578-4F6D-9CE1-9E28A56585EF}" type="presParOf" srcId="{002C6B1C-A7A6-4925-8EB4-49B9D39A291D}" destId="{61C10805-21A6-463D-8F25-639A568153AF}" srcOrd="0" destOrd="0" presId="urn:microsoft.com/office/officeart/2005/8/layout/vList4"/>
    <dgm:cxn modelId="{180BEB9C-24BF-435B-B569-C23771AA81EC}" type="presParOf" srcId="{002C6B1C-A7A6-4925-8EB4-49B9D39A291D}" destId="{49A31D1F-A5B4-4B9D-8F94-B6FA797AE3AC}" srcOrd="1" destOrd="0" presId="urn:microsoft.com/office/officeart/2005/8/layout/vList4"/>
    <dgm:cxn modelId="{23DDF172-0099-4FB2-9470-72F48F7DF5E9}" type="presParOf" srcId="{002C6B1C-A7A6-4925-8EB4-49B9D39A291D}" destId="{6D3836FB-E03E-4565-959E-34F2A0F7866E}" srcOrd="2" destOrd="0" presId="urn:microsoft.com/office/officeart/2005/8/layout/vList4"/>
    <dgm:cxn modelId="{C897FCA6-E96F-4067-A2E5-510FBFDD4BCF}" type="presParOf" srcId="{FF495A6A-1B73-414D-ADDF-667B41BEB0B8}" destId="{FEDBE733-B322-4903-A048-D0E70DA6C339}" srcOrd="3" destOrd="0" presId="urn:microsoft.com/office/officeart/2005/8/layout/vList4"/>
    <dgm:cxn modelId="{406F2769-C1B5-4582-A04A-B077667BF97A}" type="presParOf" srcId="{FF495A6A-1B73-414D-ADDF-667B41BEB0B8}" destId="{CD077C5E-DF8D-41E6-B0FD-CE8546810863}" srcOrd="4" destOrd="0" presId="urn:microsoft.com/office/officeart/2005/8/layout/vList4"/>
    <dgm:cxn modelId="{21B08A89-C7D4-46EA-B5E0-286740BE76CD}" type="presParOf" srcId="{CD077C5E-DF8D-41E6-B0FD-CE8546810863}" destId="{0B44426B-E719-4787-A8E0-A3FFAC752603}" srcOrd="0" destOrd="0" presId="urn:microsoft.com/office/officeart/2005/8/layout/vList4"/>
    <dgm:cxn modelId="{72639AA2-A61C-4B1F-A3E4-091EC976C083}" type="presParOf" srcId="{CD077C5E-DF8D-41E6-B0FD-CE8546810863}" destId="{3215F6D5-CF90-4533-81C5-5FDAD257AB79}" srcOrd="1" destOrd="0" presId="urn:microsoft.com/office/officeart/2005/8/layout/vList4"/>
    <dgm:cxn modelId="{72E89B5A-C349-485F-BA87-A6FCEF2BC453}" type="presParOf" srcId="{CD077C5E-DF8D-41E6-B0FD-CE8546810863}" destId="{79D9A762-D524-4D16-A876-17453403E539}" srcOrd="2" destOrd="0" presId="urn:microsoft.com/office/officeart/2005/8/layout/vList4"/>
    <dgm:cxn modelId="{B099A8D4-CFBD-4454-BA09-8D81E433BAD6}" type="presParOf" srcId="{FF495A6A-1B73-414D-ADDF-667B41BEB0B8}" destId="{5F3D77A7-76AA-4FEC-97E2-05F92E6D311F}" srcOrd="5" destOrd="0" presId="urn:microsoft.com/office/officeart/2005/8/layout/vList4"/>
    <dgm:cxn modelId="{80DB3882-86C1-45E8-A9DA-FCECFCC906C8}" type="presParOf" srcId="{FF495A6A-1B73-414D-ADDF-667B41BEB0B8}" destId="{6E0A29FC-063D-42EC-8664-EF856AE52147}" srcOrd="6" destOrd="0" presId="urn:microsoft.com/office/officeart/2005/8/layout/vList4"/>
    <dgm:cxn modelId="{846E1700-5FEE-42C9-8889-1DE1A969D9D5}" type="presParOf" srcId="{6E0A29FC-063D-42EC-8664-EF856AE52147}" destId="{68DEAB91-FA9C-4BC5-AC51-026F6FA2D7D7}" srcOrd="0" destOrd="0" presId="urn:microsoft.com/office/officeart/2005/8/layout/vList4"/>
    <dgm:cxn modelId="{1EAD5420-1704-41B0-A0E7-5950D538F8CF}" type="presParOf" srcId="{6E0A29FC-063D-42EC-8664-EF856AE52147}" destId="{C0534A29-C586-4F62-9D53-4A8EFAAB449F}" srcOrd="1" destOrd="0" presId="urn:microsoft.com/office/officeart/2005/8/layout/vList4"/>
    <dgm:cxn modelId="{11ADC8B1-28E6-45C2-888D-14E62013A8C6}" type="presParOf" srcId="{6E0A29FC-063D-42EC-8664-EF856AE52147}" destId="{C61F2FCD-6F30-489F-8054-0393378E52E2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5D8BD7-ACF9-4199-94AD-30514BDCA054}">
      <dsp:nvSpPr>
        <dsp:cNvPr id="0" name=""/>
        <dsp:cNvSpPr/>
      </dsp:nvSpPr>
      <dsp:spPr>
        <a:xfrm>
          <a:off x="0" y="0"/>
          <a:ext cx="10515600" cy="1011346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marL="0" lvl="0" indent="0" algn="l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4600" b="1" kern="1200"/>
            <a:t>1. Nothelferkurs</a:t>
          </a:r>
          <a:endParaRPr lang="de-CH" sz="4600" kern="1200"/>
        </a:p>
      </dsp:txBody>
      <dsp:txXfrm>
        <a:off x="2204254" y="0"/>
        <a:ext cx="8311345" cy="1011346"/>
      </dsp:txXfrm>
    </dsp:sp>
    <dsp:sp modelId="{4D7BA4A9-53C8-46C1-84A0-F57BAB6DEFB8}">
      <dsp:nvSpPr>
        <dsp:cNvPr id="0" name=""/>
        <dsp:cNvSpPr/>
      </dsp:nvSpPr>
      <dsp:spPr>
        <a:xfrm>
          <a:off x="101134" y="101134"/>
          <a:ext cx="2103120" cy="80907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0" b="-8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C10805-21A6-463D-8F25-639A568153AF}">
      <dsp:nvSpPr>
        <dsp:cNvPr id="0" name=""/>
        <dsp:cNvSpPr/>
      </dsp:nvSpPr>
      <dsp:spPr>
        <a:xfrm>
          <a:off x="0" y="1112480"/>
          <a:ext cx="10515600" cy="1011346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116428"/>
            <a:satOff val="-2085"/>
            <a:lumOff val="886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marL="0" lvl="0" indent="0" algn="l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4600" b="1" kern="1200"/>
            <a:t>2. Theorieprüfung</a:t>
          </a:r>
          <a:endParaRPr lang="de-CH" sz="4600" kern="1200"/>
        </a:p>
      </dsp:txBody>
      <dsp:txXfrm>
        <a:off x="2204254" y="1112480"/>
        <a:ext cx="8311345" cy="1011346"/>
      </dsp:txXfrm>
    </dsp:sp>
    <dsp:sp modelId="{49A31D1F-A5B4-4B9D-8F94-B6FA797AE3AC}">
      <dsp:nvSpPr>
        <dsp:cNvPr id="0" name=""/>
        <dsp:cNvSpPr/>
      </dsp:nvSpPr>
      <dsp:spPr>
        <a:xfrm>
          <a:off x="101134" y="1213615"/>
          <a:ext cx="2103120" cy="80907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1000" b="-3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44426B-E719-4787-A8E0-A3FFAC752603}">
      <dsp:nvSpPr>
        <dsp:cNvPr id="0" name=""/>
        <dsp:cNvSpPr/>
      </dsp:nvSpPr>
      <dsp:spPr>
        <a:xfrm>
          <a:off x="0" y="2224961"/>
          <a:ext cx="10515600" cy="1011346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232855"/>
            <a:satOff val="-4171"/>
            <a:lumOff val="1772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marL="0" lvl="0" indent="0" algn="l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4600" b="1" kern="1200"/>
            <a:t>3. Kurs in Verkehrskunde</a:t>
          </a:r>
          <a:endParaRPr lang="de-CH" sz="4600" kern="1200"/>
        </a:p>
      </dsp:txBody>
      <dsp:txXfrm>
        <a:off x="2204254" y="2224961"/>
        <a:ext cx="8311345" cy="1011346"/>
      </dsp:txXfrm>
    </dsp:sp>
    <dsp:sp modelId="{3215F6D5-CF90-4533-81C5-5FDAD257AB79}">
      <dsp:nvSpPr>
        <dsp:cNvPr id="0" name=""/>
        <dsp:cNvSpPr/>
      </dsp:nvSpPr>
      <dsp:spPr>
        <a:xfrm>
          <a:off x="101134" y="2326096"/>
          <a:ext cx="2103120" cy="80907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3000" b="-2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DEAB91-FA9C-4BC5-AC51-026F6FA2D7D7}">
      <dsp:nvSpPr>
        <dsp:cNvPr id="0" name=""/>
        <dsp:cNvSpPr/>
      </dsp:nvSpPr>
      <dsp:spPr>
        <a:xfrm>
          <a:off x="0" y="3337442"/>
          <a:ext cx="10515600" cy="1011346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349283"/>
            <a:satOff val="-6256"/>
            <a:lumOff val="2658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marL="0" lvl="0" indent="0" algn="l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4600" b="1" kern="1200"/>
            <a:t>4. Fahrprüfung</a:t>
          </a:r>
          <a:endParaRPr lang="de-CH" sz="4600" kern="1200"/>
        </a:p>
      </dsp:txBody>
      <dsp:txXfrm>
        <a:off x="2204254" y="3337442"/>
        <a:ext cx="8311345" cy="1011346"/>
      </dsp:txXfrm>
    </dsp:sp>
    <dsp:sp modelId="{C0534A29-C586-4F62-9D53-4A8EFAAB449F}">
      <dsp:nvSpPr>
        <dsp:cNvPr id="0" name=""/>
        <dsp:cNvSpPr/>
      </dsp:nvSpPr>
      <dsp:spPr>
        <a:xfrm>
          <a:off x="101134" y="3438576"/>
          <a:ext cx="2103120" cy="80907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4000" b="-34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AF20AA-62D9-4007-8C0E-90FD9A5A1F25}" type="datetimeFigureOut">
              <a:rPr lang="de-CH" smtClean="0"/>
              <a:t>11.03.2022</a:t>
            </a:fld>
            <a:endParaRPr lang="de-CH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25BC9A-9AB5-44FE-9DEF-97CE6353281A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02330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25BC9A-9AB5-44FE-9DEF-97CE6353281A}" type="slidenum">
              <a:rPr lang="de-CH" smtClean="0"/>
              <a:t>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99796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blipFill dpi="0" rotWithShape="1">
          <a:blip r:embed="rId2">
            <a:alphaModFix amt="27000"/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52000" contrast="-16000"/>
                    </a14:imgEffect>
                  </a14:imgLayer>
                </a14:imgProps>
              </a:ext>
            </a:extLst>
          </a:blip>
          <a:srcRect/>
          <a:stretch>
            <a:fillRect t="-23000" b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667727-C205-4C27-BDF2-C2D40DE2E4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482651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723FFCC-5A5F-46B2-9C69-32A033E9C0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3355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28961FE-6760-4653-956C-E403CFFC6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2D23-4D56-49A1-B916-4E9B68A91DEA}" type="datetime4">
              <a:rPr lang="de-CH" smtClean="0"/>
              <a:t>11. März 2022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BD82159-D2DC-4916-8F28-4E43800B8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91676EE-14A3-48E2-8339-E57519AC2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77BC-4958-4356-BCC8-829774FF3A7B}" type="slidenum">
              <a:rPr lang="de-CH" smtClean="0"/>
              <a:t>‹Nr.›</a:t>
            </a:fld>
            <a:endParaRPr lang="de-CH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AF8406A1-472A-414A-9DDD-ABC8BBBE397F}"/>
              </a:ext>
            </a:extLst>
          </p:cNvPr>
          <p:cNvCxnSpPr>
            <a:cxnSpLocks/>
          </p:cNvCxnSpPr>
          <p:nvPr userDrawn="1"/>
        </p:nvCxnSpPr>
        <p:spPr>
          <a:xfrm>
            <a:off x="1524000" y="4181549"/>
            <a:ext cx="9144000" cy="0"/>
          </a:xfrm>
          <a:prstGeom prst="line">
            <a:avLst/>
          </a:prstGeom>
          <a:ln w="38100">
            <a:solidFill>
              <a:srgbClr val="2C73A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87470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77D8FA-5A91-42C6-8CAB-4F2C978C2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87752E4-8C08-48FE-AE47-981EE33759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FBAABA9-9A98-45D3-94E1-95E406AA4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B34A2-8444-4257-99DD-4C7251E7207E}" type="datetime4">
              <a:rPr lang="de-CH" smtClean="0"/>
              <a:t>11. März 2022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EDE0A22-702A-43A0-8A2B-A3DC825FC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7381141-55F8-4CD9-9372-2F84EA9F7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77BC-4958-4356-BCC8-829774FF3A7B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46012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587C7095-9CB3-4256-8C34-F00809EC25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B1C4C08-554B-4EB2-A056-2D0FF0DCB4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C56E91-CFFF-4147-BA6F-3C6A21BE2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4B9AE-8367-4320-9A7A-1057192D7980}" type="datetime4">
              <a:rPr lang="de-CH" smtClean="0"/>
              <a:t>11. März 2022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5743357-F970-4B2C-BB55-8A69A4FDB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1DF2572-CEDE-4AE2-AEAC-EF01246D0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77BC-4958-4356-BCC8-829774FF3A7B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57317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3B7AD0-7E39-4387-ACE3-B9454E1D6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BE7A1FC-A720-4397-948B-619CEC0B3A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DB5A07A-7D5B-4D93-AEC9-DB022FAD8E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/>
            </a:lvl1pPr>
          </a:lstStyle>
          <a:p>
            <a:fld id="{73AEF0D0-D6E6-4362-AF80-7CFB1638C8E7}" type="datetime4">
              <a:rPr lang="de-CH" smtClean="0"/>
              <a:pPr/>
              <a:t>11. März 2022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AB4E24B-745E-4CFD-A4E7-6584A7DFD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E3F51C0-C12A-450E-8486-B0DAC365D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/>
            </a:lvl1pPr>
          </a:lstStyle>
          <a:p>
            <a:fld id="{8F5277BC-4958-4356-BCC8-829774FF3A7B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89723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6E04B3-2B64-44F3-AB44-BDDDBD3903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C77F04C-7CB3-4B53-9A97-FF6D5E17CF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A6540B2-58C1-44F9-8617-CAFBC2DA93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694C7-0C55-4247-9192-0B6A0B5B66D7}" type="datetime4">
              <a:rPr lang="de-CH" smtClean="0"/>
              <a:t>11. März 2022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DD96E3D-92CE-4F29-8760-CC0EE27F3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50270D5-80E0-4034-9C20-43D9DDB6A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77BC-4958-4356-BCC8-829774FF3A7B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073046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2A4B0F-7374-4DFF-BC41-87E1E554DA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954B0D1-AEBB-4D64-A245-35E08C1747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17DCD90-64D6-4D33-875E-9E40257378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93FABB6-C2BE-48E6-B459-7F2026BBD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F8CE-FC67-4543-B463-F5F77CD15362}" type="datetime4">
              <a:rPr lang="de-CH" smtClean="0"/>
              <a:t>11. März 2022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3055558-7EE7-4952-8F13-77C623553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357D39F-477A-47CD-B49D-4DCF9BFE3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77BC-4958-4356-BCC8-829774FF3A7B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35163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3C3C10-A8F7-4493-9DC2-652EA2C20E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F9A06E0-9315-4124-9C8C-8D01A11ED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37C6239-8980-4D63-A404-26FA9D10CF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8144F6C-0F93-4F01-991D-ED378FB337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E4523D0-F4C7-4F27-9703-94A344F888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08791FC0-414D-45BE-825F-E679A625F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C3FF1-8F0D-4A12-9333-955D585FA3A0}" type="datetime4">
              <a:rPr lang="de-CH" smtClean="0"/>
              <a:t>11. März 2022</a:t>
            </a:fld>
            <a:endParaRPr lang="de-CH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3E92D8E-78B6-4DE2-B58E-B852C2E633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CA1EBD6-EF74-49ED-AD0D-07D552E8B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77BC-4958-4356-BCC8-829774FF3A7B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19884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479B09-2B26-4499-BF97-0FE1B0049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A09FB0F-ED87-45B2-AEAF-CDB0FE4D5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F0FAE-DF5E-4FBA-A902-88DB08C39C0A}" type="datetime4">
              <a:rPr lang="de-CH" smtClean="0"/>
              <a:t>11. März 2022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9C8F497-F183-4899-9D73-D9653599A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6E713C3-8BAE-4A86-BA69-4F551FBF6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77BC-4958-4356-BCC8-829774FF3A7B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90693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A6C381A-31A0-42A0-9576-C19A484233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FD171-A007-48B7-B6DB-2E65B86124AA}" type="datetime4">
              <a:rPr lang="de-CH" smtClean="0"/>
              <a:t>11. März 2022</a:t>
            </a:fld>
            <a:endParaRPr lang="de-CH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6E75ADF-B069-4028-BDB8-79AD0A8DF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AEB20E9-8A4C-40A8-BA97-532A10324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77BC-4958-4356-BCC8-829774FF3A7B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97420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7577E7-707A-4655-B531-E71E16BC83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7CDEF07-7340-4D39-A4D9-6B0D6A9459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09BE9C4-3894-40A5-BA38-29B94317D2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99C6BEC-0699-4E76-948E-16C4B24C0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21659-0253-4D42-8ED4-CB5906C76AE8}" type="datetime4">
              <a:rPr lang="de-CH" smtClean="0"/>
              <a:t>11. März 2022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AFFFA34-55B6-4931-94C0-804C3BE29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004AA12-23D5-4941-8CF8-27C2039F37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77BC-4958-4356-BCC8-829774FF3A7B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27520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35B5C9-5383-43DC-9914-3B4C8385FC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45AF2A3-6D8E-4D32-8D2F-C8B42DE619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ED0D7CF-45ED-4E29-A23B-6006ABE8B8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8565350-7D15-4D0F-BA78-59BD3A696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A6B88-FE5F-4D63-A89B-393F04C2B3AD}" type="datetime4">
              <a:rPr lang="de-CH" smtClean="0"/>
              <a:t>11. März 2022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F27748C-A245-4B70-8457-F9886241E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65B1E3D-D12B-4C83-992E-E2DD46AB8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77BC-4958-4356-BCC8-829774FF3A7B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79090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50A152A-3FD6-4659-A7D3-D2AAEDE5C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E2575F9-9C90-4094-BF58-1E9E8EA80B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 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ED1C4D1-9FAC-42D0-88DD-B171A2CFB0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fld id="{80D4CA5B-758A-4D85-96E6-C40B28AD0CE1}" type="datetime4">
              <a:rPr lang="de-CH" smtClean="0"/>
              <a:pPr/>
              <a:t>11. März 2022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67F98E0-484F-4970-BA35-31BD9239B3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BA4D70C-F3BB-443F-A2B8-5C8EA3E4EF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8F5277BC-4958-4356-BCC8-829774FF3A7B}" type="slidenum">
              <a:rPr lang="de-CH" smtClean="0"/>
              <a:pPr/>
              <a:t>‹Nr.›</a:t>
            </a:fld>
            <a:endParaRPr lang="de-CH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059A9005-73C9-4367-9545-48CA83C464A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/>
          <a:srcRect t="30534" b="30299"/>
          <a:stretch/>
        </p:blipFill>
        <p:spPr>
          <a:xfrm>
            <a:off x="5406640" y="6268912"/>
            <a:ext cx="1378719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643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de-DE" sz="4400" b="1" kern="1200" smtClean="0">
          <a:solidFill>
            <a:srgbClr val="2670A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2670A2"/>
        </a:buClr>
        <a:buFont typeface="Arial" panose="020B0604020202020204" pitchFamily="34" charset="0"/>
        <a:buChar char="•"/>
        <a:defRPr lang="de-DE" sz="28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2670A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2670A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2670A2"/>
        </a:buClr>
        <a:buFont typeface="Wingdings" panose="05000000000000000000" pitchFamily="2" charset="2"/>
        <a:buChar char="v"/>
        <a:defRPr lang="de-DE" sz="20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2670A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C5AF2A-664D-47DB-8871-6A9AA39282D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FahrschuLe GreenCar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683CCF1-031B-4079-A103-F126026B4CB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b="1" dirty="0"/>
              <a:t>Ihre kompetente Fahrschule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33813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7B0696A2-2961-4A4F-803B-AAD4623D8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Nothilfekurs</a:t>
            </a:r>
          </a:p>
        </p:txBody>
      </p:sp>
      <p:pic>
        <p:nvPicPr>
          <p:cNvPr id="10" name="Inhaltsplatzhalter 9" descr="Ein Bild, das drinnen, Wand enthält.&#10;&#10;Automatisch generierte Beschreibung">
            <a:extLst>
              <a:ext uri="{FF2B5EF4-FFF2-40B4-BE49-F238E27FC236}">
                <a16:creationId xmlns:a16="http://schemas.microsoft.com/office/drawing/2014/main" id="{9C902342-5DF4-453D-A74B-1F0FA3F6FDB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746" y="1724025"/>
            <a:ext cx="2266950" cy="3409950"/>
          </a:xfrm>
          <a:prstGeom prst="hexagon">
            <a:avLst/>
          </a:prstGeom>
          <a:effectLst>
            <a:glow rad="101600">
              <a:srgbClr val="2670A2">
                <a:alpha val="40000"/>
              </a:srgbClr>
            </a:glow>
          </a:effectLst>
        </p:spPr>
      </p:pic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F1AC571D-913F-4417-9565-EA6B9A4577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79004" y="1825625"/>
            <a:ext cx="6674796" cy="4351338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de-DE" b="1" dirty="0"/>
              <a:t>Im Nothilfekurs lernst Du</a:t>
            </a:r>
          </a:p>
          <a:p>
            <a:r>
              <a:rPr lang="de-DE" dirty="0"/>
              <a:t>Notsituationen richtig einzuschätzen</a:t>
            </a:r>
          </a:p>
          <a:p>
            <a:r>
              <a:rPr lang="de-DE" dirty="0"/>
              <a:t>Erste Hilfe zu leisten</a:t>
            </a:r>
          </a:p>
          <a:p>
            <a:r>
              <a:rPr lang="de-DE" dirty="0"/>
              <a:t>mit Sofortmassnahmen Leben zu retten</a:t>
            </a:r>
          </a:p>
          <a:p>
            <a:r>
              <a:rPr lang="de-DE" dirty="0"/>
              <a:t>Menschen an der Unfallstelle vor weiteren Schäden zu schützen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FF38F6B-5E66-47B3-AEE2-99E96FD7C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EF0D0-D6E6-4362-AF80-7CFB1638C8E7}" type="datetime4">
              <a:rPr lang="de-CH" smtClean="0"/>
              <a:pPr/>
              <a:t>11. März 2022</a:t>
            </a:fld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6C902D5-1202-4205-982E-4CF7FC1F5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77BC-4958-4356-BCC8-829774FF3A7B}" type="slidenum">
              <a:rPr lang="de-CH" smtClean="0"/>
              <a:pPr/>
              <a:t>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75472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7B0696A2-2961-4A4F-803B-AAD4623D8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Tarife Auto Fahrstunden</a:t>
            </a:r>
          </a:p>
        </p:txBody>
      </p:sp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id="{9C902342-5DF4-453D-A74B-1F0FA3F6FDB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01746" y="1724025"/>
            <a:ext cx="2266950" cy="3409950"/>
          </a:xfrm>
          <a:prstGeom prst="hexagon">
            <a:avLst/>
          </a:prstGeom>
          <a:effectLst>
            <a:glow rad="101600">
              <a:srgbClr val="2670A2">
                <a:alpha val="40000"/>
              </a:srgbClr>
            </a:glow>
          </a:effectLst>
        </p:spPr>
      </p:pic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F1AC571D-913F-4417-9565-EA6B9A4577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79004" y="1825625"/>
            <a:ext cx="6674796" cy="4351338"/>
          </a:xfrm>
        </p:spPr>
        <p:txBody>
          <a:bodyPr/>
          <a:lstStyle/>
          <a:p>
            <a:pPr marL="0" indent="0">
              <a:buNone/>
              <a:tabLst>
                <a:tab pos="2149475" algn="r"/>
                <a:tab pos="4392613" algn="r"/>
                <a:tab pos="4845050" algn="l"/>
              </a:tabLst>
            </a:pPr>
            <a:r>
              <a:rPr lang="de-DE" b="1" dirty="0"/>
              <a:t>Einzellektion</a:t>
            </a:r>
          </a:p>
          <a:p>
            <a:pPr marL="0" indent="0">
              <a:lnSpc>
                <a:spcPct val="100000"/>
              </a:lnSpc>
              <a:buNone/>
              <a:tabLst>
                <a:tab pos="2149475" algn="r"/>
                <a:tab pos="4392613" algn="r"/>
                <a:tab pos="4845050" algn="l"/>
              </a:tabLst>
            </a:pPr>
            <a:r>
              <a:rPr lang="de-DE" dirty="0"/>
              <a:t>zwischen	9.00	und 16.00 Uhr	CHF 78.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—</a:t>
            </a:r>
            <a:r>
              <a:rPr lang="de-DE" dirty="0"/>
              <a:t>	</a:t>
            </a:r>
          </a:p>
          <a:p>
            <a:pPr marL="0" indent="0">
              <a:lnSpc>
                <a:spcPct val="100000"/>
              </a:lnSpc>
              <a:buNone/>
              <a:tabLst>
                <a:tab pos="2149475" algn="r"/>
                <a:tab pos="4392613" algn="r"/>
                <a:tab pos="4845050" algn="l"/>
              </a:tabLst>
            </a:pPr>
            <a:r>
              <a:rPr lang="de-DE" dirty="0"/>
              <a:t>zwischen 16.00 und 20.00 Uhr	 	CHF 80.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—</a:t>
            </a:r>
            <a:br>
              <a:rPr lang="de-DE" dirty="0"/>
            </a:br>
            <a:endParaRPr lang="de-DE" dirty="0"/>
          </a:p>
          <a:p>
            <a:pPr marL="0" indent="0">
              <a:lnSpc>
                <a:spcPct val="100000"/>
              </a:lnSpc>
              <a:buNone/>
              <a:tabLst>
                <a:tab pos="2149475" algn="r"/>
                <a:tab pos="4392613" algn="r"/>
                <a:tab pos="4845050" algn="l"/>
              </a:tabLst>
            </a:pPr>
            <a:r>
              <a:rPr lang="de-DE" b="1" dirty="0"/>
              <a:t>10er Abonnement </a:t>
            </a:r>
          </a:p>
          <a:p>
            <a:pPr marL="0" indent="0">
              <a:buNone/>
              <a:tabLst>
                <a:tab pos="2149475" algn="r"/>
                <a:tab pos="4392613" algn="r"/>
                <a:tab pos="6362700" algn="r"/>
              </a:tabLst>
            </a:pPr>
            <a:r>
              <a:rPr lang="de-DE" dirty="0"/>
              <a:t>10 Lektionen für CHF 680.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—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FF38F6B-5E66-47B3-AEE2-99E96FD7C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EF0D0-D6E6-4362-AF80-7CFB1638C8E7}" type="datetime4">
              <a:rPr lang="de-CH" smtClean="0"/>
              <a:pPr/>
              <a:t>11. März 2022</a:t>
            </a:fld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6C902D5-1202-4205-982E-4CF7FC1F5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77BC-4958-4356-BCC8-829774FF3A7B}" type="slidenum">
              <a:rPr lang="de-CH" smtClean="0"/>
              <a:pPr/>
              <a:t>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42174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7FDC8E57-2384-45ED-8060-FE7C183E2A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379" y="1024682"/>
            <a:ext cx="8573243" cy="480863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986438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7B0696A2-2961-4A4F-803B-AAD4623D8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Praktische Fahrprüfung</a:t>
            </a:r>
            <a:endParaRPr lang="de-CH" dirty="0"/>
          </a:p>
        </p:txBody>
      </p:sp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id="{9C902342-5DF4-453D-A74B-1F0FA3F6FDB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01746" y="1724025"/>
            <a:ext cx="2266950" cy="3409950"/>
          </a:xfrm>
          <a:prstGeom prst="hexagon">
            <a:avLst/>
          </a:prstGeom>
          <a:effectLst>
            <a:glow rad="101600">
              <a:srgbClr val="2670A2"/>
            </a:glow>
          </a:effectLst>
        </p:spPr>
      </p:pic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F1AC571D-913F-4417-9565-EA6B9A4577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79004" y="1825625"/>
            <a:ext cx="6674796" cy="4351338"/>
          </a:xfrm>
        </p:spPr>
        <p:txBody>
          <a:bodyPr/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dirty="0"/>
              <a:t>Terminierung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dirty="0"/>
              <a:t>Admin. Aufwand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dirty="0"/>
              <a:t>eine Lektion Fahren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dirty="0"/>
              <a:t>eine Lektion Prüfung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dirty="0"/>
              <a:t>Schlussgespräch mit dem Experten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dirty="0"/>
              <a:t>Rückfahrt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FF38F6B-5E66-47B3-AEE2-99E96FD7C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EF0D0-D6E6-4362-AF80-7CFB1638C8E7}" type="datetime4">
              <a:rPr lang="de-CH" smtClean="0"/>
              <a:pPr/>
              <a:t>11. März 2022</a:t>
            </a:fld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6C902D5-1202-4205-982E-4CF7FC1F5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77BC-4958-4356-BCC8-829774FF3A7B}" type="slidenum">
              <a:rPr lang="de-CH" smtClean="0"/>
              <a:pPr/>
              <a:t>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4315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1EAA3A23-B50E-43F3-950B-3CFBCD90C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Verkehrskundeunterricht </a:t>
            </a:r>
            <a:r>
              <a:rPr lang="de-CH" dirty="0"/>
              <a:t>VKU</a:t>
            </a:r>
            <a:br>
              <a:rPr lang="de-CH" dirty="0"/>
            </a:br>
            <a:r>
              <a:rPr lang="de-DE" sz="4000" dirty="0"/>
              <a:t>Pauschal CHF 180.–</a:t>
            </a:r>
            <a:endParaRPr lang="de-CH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627591F4-040D-4E39-87A3-1DDCAD33DF3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25000" lnSpcReduction="20000"/>
          </a:bodyPr>
          <a:lstStyle/>
          <a:p>
            <a:pPr marL="0" indent="0" algn="l">
              <a:buNone/>
              <a:tabLst>
                <a:tab pos="5383213" algn="l"/>
              </a:tabLst>
            </a:pPr>
            <a:r>
              <a:rPr lang="de-DE" sz="11200" b="1" dirty="0"/>
              <a:t>Kursteil 1 </a:t>
            </a:r>
          </a:p>
          <a:p>
            <a:pPr>
              <a:tabLst>
                <a:tab pos="5383213" algn="l"/>
              </a:tabLst>
            </a:pPr>
            <a:r>
              <a:rPr lang="de-DE" sz="11200" dirty="0"/>
              <a:t>Gefahrenlehre/Sicherheitslehre</a:t>
            </a:r>
          </a:p>
          <a:p>
            <a:pPr>
              <a:tabLst>
                <a:tab pos="5383213" algn="l"/>
              </a:tabLst>
            </a:pPr>
            <a:r>
              <a:rPr lang="de-DE" sz="11200" dirty="0"/>
              <a:t>Funktionen der Sinnesorgane</a:t>
            </a:r>
          </a:p>
          <a:p>
            <a:pPr marL="0" indent="0" algn="l">
              <a:buNone/>
              <a:tabLst>
                <a:tab pos="5383213" algn="l"/>
              </a:tabLst>
            </a:pPr>
            <a:endParaRPr lang="de-DE" sz="11200" dirty="0"/>
          </a:p>
          <a:p>
            <a:pPr marL="0" indent="0" algn="l">
              <a:buNone/>
              <a:tabLst>
                <a:tab pos="5383213" algn="l"/>
              </a:tabLst>
            </a:pPr>
            <a:endParaRPr lang="de-DE" sz="11200" b="1" dirty="0"/>
          </a:p>
          <a:p>
            <a:pPr marL="0" indent="0" algn="l">
              <a:buNone/>
              <a:tabLst>
                <a:tab pos="5383213" algn="l"/>
              </a:tabLst>
            </a:pPr>
            <a:r>
              <a:rPr lang="de-DE" sz="11200" b="1" dirty="0"/>
              <a:t>Kursteil 2 </a:t>
            </a:r>
          </a:p>
          <a:p>
            <a:pPr>
              <a:tabLst>
                <a:tab pos="5383213" algn="l"/>
              </a:tabLst>
            </a:pPr>
            <a:r>
              <a:rPr lang="de-DE" sz="11200" dirty="0" err="1"/>
              <a:t>Strassenkunde</a:t>
            </a:r>
            <a:r>
              <a:rPr lang="de-DE" sz="11200" dirty="0"/>
              <a:t> </a:t>
            </a:r>
          </a:p>
          <a:p>
            <a:pPr>
              <a:tabLst>
                <a:tab pos="5383213" algn="l"/>
              </a:tabLst>
            </a:pPr>
            <a:r>
              <a:rPr lang="de-DE" sz="11200" dirty="0"/>
              <a:t>Partnerkunde</a:t>
            </a:r>
          </a:p>
          <a:p>
            <a:pPr>
              <a:tabLst>
                <a:tab pos="5383213" algn="l"/>
              </a:tabLst>
            </a:pPr>
            <a:r>
              <a:rPr lang="de-DE" sz="11200" dirty="0"/>
              <a:t>Witterung </a:t>
            </a:r>
            <a:r>
              <a:rPr lang="de-DE" sz="2800" dirty="0"/>
              <a:t>		</a:t>
            </a:r>
            <a:endParaRPr lang="de-DE" b="1" dirty="0"/>
          </a:p>
          <a:p>
            <a:pPr marL="0" indent="0" algn="l">
              <a:buNone/>
              <a:tabLst>
                <a:tab pos="5383213" algn="l"/>
              </a:tabLst>
            </a:pPr>
            <a:r>
              <a:rPr lang="de-DE" sz="7000" dirty="0"/>
              <a:t>	</a:t>
            </a:r>
          </a:p>
          <a:p>
            <a:pPr marL="0" indent="0" algn="l">
              <a:buNone/>
              <a:tabLst>
                <a:tab pos="5383213" algn="l"/>
              </a:tabLst>
            </a:pPr>
            <a:br>
              <a:rPr lang="de-DE" sz="7000" b="1" dirty="0"/>
            </a:br>
            <a:endParaRPr lang="de-DE" sz="7000" dirty="0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1977263-D769-4540-9731-2D5CAB331A1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de-DE" sz="11200" b="1" dirty="0"/>
              <a:t>Kursteil 3</a:t>
            </a:r>
          </a:p>
          <a:p>
            <a:r>
              <a:rPr lang="de-DE" sz="11200" dirty="0"/>
              <a:t>Verkehrsbewegungslehre</a:t>
            </a:r>
          </a:p>
          <a:p>
            <a:pPr>
              <a:tabLst>
                <a:tab pos="5383213" algn="l"/>
              </a:tabLst>
            </a:pPr>
            <a:r>
              <a:rPr lang="de-DE" sz="11200" dirty="0"/>
              <a:t>Kräfte beim Fahren</a:t>
            </a:r>
          </a:p>
          <a:p>
            <a:pPr>
              <a:tabLst>
                <a:tab pos="5383213" algn="l"/>
              </a:tabLst>
            </a:pPr>
            <a:r>
              <a:rPr lang="de-DE" sz="11200" dirty="0"/>
              <a:t>Zustand des Fahrzeugs</a:t>
            </a:r>
          </a:p>
          <a:p>
            <a:pPr marL="0" indent="0">
              <a:buNone/>
              <a:tabLst>
                <a:tab pos="5383213" algn="l"/>
              </a:tabLst>
            </a:pPr>
            <a:endParaRPr lang="de-DE" sz="11200" dirty="0"/>
          </a:p>
          <a:p>
            <a:pPr marL="0" indent="0">
              <a:buNone/>
              <a:tabLst>
                <a:tab pos="5383213" algn="l"/>
              </a:tabLst>
            </a:pPr>
            <a:r>
              <a:rPr lang="de-DE" sz="11200" b="1" dirty="0"/>
              <a:t>Kursteil 4</a:t>
            </a:r>
          </a:p>
          <a:p>
            <a:pPr>
              <a:tabLst>
                <a:tab pos="5383213" algn="l"/>
              </a:tabLst>
            </a:pPr>
            <a:r>
              <a:rPr lang="de-DE" sz="11200" dirty="0"/>
              <a:t>Umweltbewusstes Fahren</a:t>
            </a:r>
          </a:p>
          <a:p>
            <a:pPr>
              <a:tabLst>
                <a:tab pos="5383213" algn="l"/>
              </a:tabLst>
            </a:pPr>
            <a:r>
              <a:rPr lang="de-DE" sz="11200" dirty="0"/>
              <a:t>Fahrfähigkeit</a:t>
            </a:r>
          </a:p>
          <a:p>
            <a:pPr>
              <a:tabLst>
                <a:tab pos="5383213" algn="l"/>
              </a:tabLst>
            </a:pPr>
            <a:r>
              <a:rPr lang="de-DE" sz="11200" dirty="0"/>
              <a:t>Regeln für sicheres Fahren</a:t>
            </a:r>
          </a:p>
          <a:p>
            <a:pPr marL="0" indent="0" algn="l">
              <a:buNone/>
              <a:tabLst>
                <a:tab pos="5383213" algn="l"/>
              </a:tabLst>
            </a:pPr>
            <a:endParaRPr lang="de-DE" sz="2800" dirty="0"/>
          </a:p>
          <a:p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711731D-9D99-4C51-B0C3-DEB92A17A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EF0D0-D6E6-4362-AF80-7CFB1638C8E7}" type="datetime4">
              <a:rPr lang="de-CH" smtClean="0"/>
              <a:t>11. März 2022</a:t>
            </a:fld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C39DE84-77E4-4131-944C-993AA0456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77BC-4958-4356-BCC8-829774FF3A7B}" type="slidenum">
              <a:rPr lang="de-CH" smtClean="0"/>
              <a:t>6</a:t>
            </a:fld>
            <a:endParaRPr lang="de-CH" dirty="0"/>
          </a:p>
        </p:txBody>
      </p: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EBD3518D-6E66-40AE-96EA-C34551461C46}"/>
              </a:ext>
            </a:extLst>
          </p:cNvPr>
          <p:cNvCxnSpPr>
            <a:cxnSpLocks/>
          </p:cNvCxnSpPr>
          <p:nvPr/>
        </p:nvCxnSpPr>
        <p:spPr>
          <a:xfrm>
            <a:off x="0" y="3660439"/>
            <a:ext cx="12192000" cy="0"/>
          </a:xfrm>
          <a:prstGeom prst="line">
            <a:avLst/>
          </a:prstGeom>
          <a:ln w="38100">
            <a:solidFill>
              <a:srgbClr val="2C73A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1526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B2BCD9-4C21-4D70-B291-91D439312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für Schritt zum Fahrausweis</a:t>
            </a:r>
            <a:endParaRPr lang="de-CH" dirty="0"/>
          </a:p>
        </p:txBody>
      </p:sp>
      <p:graphicFrame>
        <p:nvGraphicFramePr>
          <p:cNvPr id="6" name="Inhaltsplatzhalter 5">
            <a:extLst>
              <a:ext uri="{FF2B5EF4-FFF2-40B4-BE49-F238E27FC236}">
                <a16:creationId xmlns:a16="http://schemas.microsoft.com/office/drawing/2014/main" id="{BC747E72-AA6F-4014-A623-81F21D24FC9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33991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305191E-F2BC-4A90-A427-01F53A7B2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EF0D0-D6E6-4362-AF80-7CFB1638C8E7}" type="datetime4">
              <a:rPr lang="de-CH" smtClean="0"/>
              <a:t>11. März 2022</a:t>
            </a:fld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A766DDB-5A89-4A51-BDEF-CB7C08200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77BC-4958-4356-BCC8-829774FF3A7B}" type="slidenum">
              <a:rPr lang="de-CH" smtClean="0"/>
              <a:t>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91870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D7BA4A9-53C8-46C1-84A0-F57BAB6DEF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E5D8BD7-ACF9-4199-94AD-30514BDCA0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9A31D1F-A5B4-4B9D-8F94-B6FA797AE3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1C10805-21A6-463D-8F25-639A568153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215F6D5-CF90-4533-81C5-5FDAD257AB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B44426B-E719-4787-A8E0-A3FFAC7526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0534A29-C586-4F62-9D53-4A8EFAAB44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8DEAB91-FA9C-4BC5-AC51-026F6FA2D7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7B0696A2-2961-4A4F-803B-AAD4623D8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/>
              <a:t>Veranstaltung mit der Fachstelle Alkohol</a:t>
            </a:r>
          </a:p>
        </p:txBody>
      </p:sp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id="{9C902342-5DF4-453D-A74B-1F0FA3F6FDB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01746" y="1724025"/>
            <a:ext cx="2266950" cy="3409950"/>
          </a:xfrm>
          <a:prstGeom prst="hexagon">
            <a:avLst/>
          </a:prstGeom>
          <a:effectLst>
            <a:glow rad="101600">
              <a:srgbClr val="2670A2">
                <a:alpha val="40000"/>
              </a:srgbClr>
            </a:glow>
          </a:effectLst>
        </p:spPr>
      </p:pic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F1AC571D-913F-4417-9565-EA6B9A4577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79004" y="1825625"/>
            <a:ext cx="6674796" cy="4351338"/>
          </a:xfrm>
        </p:spPr>
        <p:txBody>
          <a:bodyPr/>
          <a:lstStyle/>
          <a:p>
            <a:r>
              <a:rPr lang="de-CH" dirty="0"/>
              <a:t>Attraktionen zum Ausprobieren</a:t>
            </a:r>
            <a:br>
              <a:rPr lang="de-CH" dirty="0"/>
            </a:br>
            <a:r>
              <a:rPr lang="de-CH" dirty="0"/>
              <a:t>Fahrsimulator</a:t>
            </a:r>
            <a:br>
              <a:rPr lang="de-CH" dirty="0"/>
            </a:br>
            <a:r>
              <a:rPr lang="de-CH" dirty="0"/>
              <a:t>Rauschbrille</a:t>
            </a:r>
          </a:p>
          <a:p>
            <a:r>
              <a:rPr lang="de-CH" dirty="0"/>
              <a:t>Attraktion zum Geniessen</a:t>
            </a:r>
            <a:br>
              <a:rPr lang="de-CH" dirty="0"/>
            </a:br>
            <a:r>
              <a:rPr lang="de-CH" dirty="0"/>
              <a:t>Funky Bar – natürlich alkoholfrei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FF38F6B-5E66-47B3-AEE2-99E96FD7C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EF0D0-D6E6-4362-AF80-7CFB1638C8E7}" type="datetime4">
              <a:rPr lang="de-CH" smtClean="0"/>
              <a:pPr/>
              <a:t>11. März 2022</a:t>
            </a:fld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6C902D5-1202-4205-982E-4CF7FC1F5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77BC-4958-4356-BCC8-829774FF3A7B}" type="slidenum">
              <a:rPr lang="de-CH" smtClean="0"/>
              <a:pPr/>
              <a:t>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088295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69DCC1-263E-4479-A4AF-E20C3B5C7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Unfallursache Alkohol </a:t>
            </a:r>
            <a:r>
              <a:rPr lang="de-DE" sz="4400" b="0" dirty="0">
                <a:latin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lang="de-CH" dirty="0"/>
              <a:t> Wer trinkt fährt nicht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F2E492D-0767-4DD5-861F-ECA35170EB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EF0D0-D6E6-4362-AF80-7CFB1638C8E7}" type="datetime4">
              <a:rPr lang="de-CH" smtClean="0"/>
              <a:t>11. März 2022</a:t>
            </a:fld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A2D3C35-08B3-4E12-B1C9-066138D74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77BC-4958-4356-BCC8-829774FF3A7B}" type="slidenum">
              <a:rPr lang="de-CH" smtClean="0"/>
              <a:t>9</a:t>
            </a:fld>
            <a:endParaRPr lang="de-CH" dirty="0"/>
          </a:p>
        </p:txBody>
      </p:sp>
      <p:pic>
        <p:nvPicPr>
          <p:cNvPr id="6" name="Inhaltsplatzhalter 6">
            <a:extLst>
              <a:ext uri="{FF2B5EF4-FFF2-40B4-BE49-F238E27FC236}">
                <a16:creationId xmlns:a16="http://schemas.microsoft.com/office/drawing/2014/main" id="{613C5649-BCF0-4F4D-9FE1-DDB614AAB7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2367" y="1290300"/>
            <a:ext cx="4627266" cy="4800788"/>
          </a:xfrm>
          <a:prstGeom prst="rect">
            <a:avLst/>
          </a:prstGeom>
          <a:scene3d>
            <a:camera prst="perspectiveRelaxedModerately">
              <a:rot lat="19800000" lon="0" rev="0"/>
            </a:camera>
            <a:lightRig rig="threePt" dir="t"/>
          </a:scene3d>
          <a:sp3d>
            <a:bevelT w="254000"/>
          </a:sp3d>
        </p:spPr>
      </p:pic>
    </p:spTree>
    <p:extLst>
      <p:ext uri="{BB962C8B-B14F-4D97-AF65-F5344CB8AC3E}">
        <p14:creationId xmlns:p14="http://schemas.microsoft.com/office/powerpoint/2010/main" val="4330023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188</Words>
  <Application>Microsoft Office PowerPoint</Application>
  <PresentationFormat>Breitbild</PresentationFormat>
  <Paragraphs>66</Paragraphs>
  <Slides>9</Slides>
  <Notes>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  <vt:variant>
        <vt:lpstr>Zielgruppenorientierte Präsentationen</vt:lpstr>
      </vt:variant>
      <vt:variant>
        <vt:i4>1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Office</vt:lpstr>
      <vt:lpstr>FahrschuLe GreenCar</vt:lpstr>
      <vt:lpstr>Nothilfekurs</vt:lpstr>
      <vt:lpstr>Tarife Auto Fahrstunden</vt:lpstr>
      <vt:lpstr>PowerPoint-Präsentation</vt:lpstr>
      <vt:lpstr>Praktische Fahrprüfung</vt:lpstr>
      <vt:lpstr>Verkehrskundeunterricht VKU Pauschal CHF 180.–</vt:lpstr>
      <vt:lpstr>Schritt für Schritt zum Fahrausweis</vt:lpstr>
      <vt:lpstr>Veranstaltung mit der Fachstelle Alkohol</vt:lpstr>
      <vt:lpstr>Unfallursache Alkohol – Wer trinkt fährt nicht</vt:lpstr>
      <vt:lpstr>Bis zur Fahrprüfung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KV Schweiz</dc:creator>
  <cp:lastModifiedBy/>
  <dcterms:created xsi:type="dcterms:W3CDTF">2022-02-22T10:44:39Z</dcterms:created>
  <dcterms:modified xsi:type="dcterms:W3CDTF">2022-03-11T18:17:59Z</dcterms:modified>
</cp:coreProperties>
</file>