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2" r:id="rId4"/>
    <p:sldId id="301" r:id="rId5"/>
    <p:sldId id="276" r:id="rId6"/>
    <p:sldId id="302" r:id="rId7"/>
    <p:sldId id="290" r:id="rId8"/>
    <p:sldId id="292" r:id="rId9"/>
    <p:sldId id="296" r:id="rId10"/>
  </p:sldIdLst>
  <p:sldSz cx="12192000" cy="6858000"/>
  <p:notesSz cx="6858000" cy="9144000"/>
  <p:custShowLst>
    <p:custShow name="Technik" id="0">
      <p:sldLst>
        <p:sld r:id="rId2"/>
        <p:sld r:id="rId5"/>
        <p:sld r:id="rId6"/>
        <p:sld r:id="rId7"/>
        <p:sld r:id="rId8"/>
        <p:sld r:id="rId9"/>
        <p:sld r:id="rId10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99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78298" autoAdjust="0"/>
  </p:normalViewPr>
  <p:slideViewPr>
    <p:cSldViewPr snapToGrid="0">
      <p:cViewPr varScale="1">
        <p:scale>
          <a:sx n="122" d="100"/>
          <a:sy n="122" d="100"/>
        </p:scale>
        <p:origin x="162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50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E84976-911F-4E1E-93CE-7CF602567F7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E578F9E5-EC20-4F00-9148-C0463F326B57}">
      <dgm:prSet phldrT="[Text]"/>
      <dgm:spPr/>
      <dgm:t>
        <a:bodyPr/>
        <a:lstStyle/>
        <a:p>
          <a:r>
            <a:rPr lang="de-CH" dirty="0"/>
            <a:t>Reichweite</a:t>
          </a:r>
        </a:p>
      </dgm:t>
    </dgm:pt>
    <dgm:pt modelId="{E5AFC92A-A9FB-4226-884D-D72894F93CA0}" type="parTrans" cxnId="{8BC1E893-1DDB-4FEF-BD05-D0BCA25FAF94}">
      <dgm:prSet/>
      <dgm:spPr/>
      <dgm:t>
        <a:bodyPr/>
        <a:lstStyle/>
        <a:p>
          <a:endParaRPr lang="de-CH"/>
        </a:p>
      </dgm:t>
    </dgm:pt>
    <dgm:pt modelId="{16960D9A-2A1E-42F7-9D7F-B4A42DA7A18B}" type="sibTrans" cxnId="{8BC1E893-1DDB-4FEF-BD05-D0BCA25FAF94}">
      <dgm:prSet/>
      <dgm:spPr/>
      <dgm:t>
        <a:bodyPr/>
        <a:lstStyle/>
        <a:p>
          <a:endParaRPr lang="de-CH"/>
        </a:p>
      </dgm:t>
    </dgm:pt>
    <dgm:pt modelId="{047476E8-82D2-442E-A714-9D40FB5B270F}">
      <dgm:prSet phldrT="[Text]"/>
      <dgm:spPr/>
      <dgm:t>
        <a:bodyPr/>
        <a:lstStyle/>
        <a:p>
          <a:r>
            <a:rPr lang="de-CH" dirty="0"/>
            <a:t>Motor</a:t>
          </a:r>
        </a:p>
      </dgm:t>
    </dgm:pt>
    <dgm:pt modelId="{0CD870C1-0276-4DC5-860C-B9B759B5D705}" type="parTrans" cxnId="{A66C9B3E-7503-4CA2-A5AB-4DB8DC35A772}">
      <dgm:prSet/>
      <dgm:spPr/>
      <dgm:t>
        <a:bodyPr/>
        <a:lstStyle/>
        <a:p>
          <a:endParaRPr lang="de-CH"/>
        </a:p>
      </dgm:t>
    </dgm:pt>
    <dgm:pt modelId="{91803775-6AE3-4C3A-A667-7A3C6F3C8AEB}" type="sibTrans" cxnId="{A66C9B3E-7503-4CA2-A5AB-4DB8DC35A772}">
      <dgm:prSet/>
      <dgm:spPr/>
      <dgm:t>
        <a:bodyPr/>
        <a:lstStyle/>
        <a:p>
          <a:endParaRPr lang="de-CH"/>
        </a:p>
      </dgm:t>
    </dgm:pt>
    <dgm:pt modelId="{589ED36D-06E7-40C9-BA17-4EC8F0FD24E8}">
      <dgm:prSet phldrT="[Text]"/>
      <dgm:spPr/>
      <dgm:t>
        <a:bodyPr/>
        <a:lstStyle/>
        <a:p>
          <a:r>
            <a:rPr lang="de-CH" dirty="0"/>
            <a:t>Gewicht</a:t>
          </a:r>
        </a:p>
      </dgm:t>
    </dgm:pt>
    <dgm:pt modelId="{BEC063BE-DA26-41F8-A5F2-211C4A9DDAFB}" type="parTrans" cxnId="{43CF31D9-0ACA-43CB-87DE-B18DC4549BBD}">
      <dgm:prSet/>
      <dgm:spPr/>
      <dgm:t>
        <a:bodyPr/>
        <a:lstStyle/>
        <a:p>
          <a:endParaRPr lang="de-CH"/>
        </a:p>
      </dgm:t>
    </dgm:pt>
    <dgm:pt modelId="{0250E542-51AF-44DC-ABA3-F00272D9C50B}" type="sibTrans" cxnId="{43CF31D9-0ACA-43CB-87DE-B18DC4549BBD}">
      <dgm:prSet/>
      <dgm:spPr/>
      <dgm:t>
        <a:bodyPr/>
        <a:lstStyle/>
        <a:p>
          <a:endParaRPr lang="de-CH"/>
        </a:p>
      </dgm:t>
    </dgm:pt>
    <dgm:pt modelId="{39AF4CF8-B2B1-4845-9031-C563709A1C65}">
      <dgm:prSet phldrT="[Text]"/>
      <dgm:spPr/>
      <dgm:t>
        <a:bodyPr/>
        <a:lstStyle/>
        <a:p>
          <a:r>
            <a:rPr lang="de-CH" dirty="0"/>
            <a:t>Akku</a:t>
          </a:r>
        </a:p>
      </dgm:t>
    </dgm:pt>
    <dgm:pt modelId="{487309EF-E1A5-4702-B590-FE2D8AFF1EEF}" type="parTrans" cxnId="{A1CB4228-2503-463C-AE10-00E86965B2F7}">
      <dgm:prSet/>
      <dgm:spPr/>
      <dgm:t>
        <a:bodyPr/>
        <a:lstStyle/>
        <a:p>
          <a:endParaRPr lang="de-CH"/>
        </a:p>
      </dgm:t>
    </dgm:pt>
    <dgm:pt modelId="{4900608A-9B55-4FA0-AC6B-3CA023A70F24}" type="sibTrans" cxnId="{A1CB4228-2503-463C-AE10-00E86965B2F7}">
      <dgm:prSet/>
      <dgm:spPr/>
      <dgm:t>
        <a:bodyPr/>
        <a:lstStyle/>
        <a:p>
          <a:endParaRPr lang="de-CH"/>
        </a:p>
      </dgm:t>
    </dgm:pt>
    <dgm:pt modelId="{7524F789-A544-4577-A736-0938A51044E1}">
      <dgm:prSet phldrT="[Text]"/>
      <dgm:spPr/>
      <dgm:t>
        <a:bodyPr/>
        <a:lstStyle/>
        <a:p>
          <a:r>
            <a:rPr lang="de-CH" dirty="0"/>
            <a:t>Reifendruck</a:t>
          </a:r>
        </a:p>
      </dgm:t>
    </dgm:pt>
    <dgm:pt modelId="{9B42C598-CB79-47D9-9C89-068361EC4FFC}" type="parTrans" cxnId="{8FEF6061-1457-46E9-BFB7-AB6E81B6C7DE}">
      <dgm:prSet/>
      <dgm:spPr/>
      <dgm:t>
        <a:bodyPr/>
        <a:lstStyle/>
        <a:p>
          <a:endParaRPr lang="de-CH"/>
        </a:p>
      </dgm:t>
    </dgm:pt>
    <dgm:pt modelId="{96E37868-53D5-46B9-B4FB-80F9290DB66B}" type="sibTrans" cxnId="{8FEF6061-1457-46E9-BFB7-AB6E81B6C7DE}">
      <dgm:prSet/>
      <dgm:spPr/>
      <dgm:t>
        <a:bodyPr/>
        <a:lstStyle/>
        <a:p>
          <a:endParaRPr lang="de-CH"/>
        </a:p>
      </dgm:t>
    </dgm:pt>
    <dgm:pt modelId="{17EF71F2-1F9E-4F6A-9C03-FAECF8F444C2}">
      <dgm:prSet phldrT="[Text]"/>
      <dgm:spPr/>
      <dgm:t>
        <a:bodyPr/>
        <a:lstStyle/>
        <a:p>
          <a:r>
            <a:rPr lang="de-CH" dirty="0"/>
            <a:t>Schalten</a:t>
          </a:r>
        </a:p>
      </dgm:t>
    </dgm:pt>
    <dgm:pt modelId="{C9B097DE-DC90-4C49-B7A5-F4B2738FE4E6}" type="parTrans" cxnId="{534CDA63-608C-42ED-BDA8-F41D36092835}">
      <dgm:prSet/>
      <dgm:spPr/>
      <dgm:t>
        <a:bodyPr/>
        <a:lstStyle/>
        <a:p>
          <a:endParaRPr lang="de-CH"/>
        </a:p>
      </dgm:t>
    </dgm:pt>
    <dgm:pt modelId="{BE5240B3-B74E-48D2-B9ED-AED0494803CA}" type="sibTrans" cxnId="{534CDA63-608C-42ED-BDA8-F41D36092835}">
      <dgm:prSet/>
      <dgm:spPr/>
      <dgm:t>
        <a:bodyPr/>
        <a:lstStyle/>
        <a:p>
          <a:endParaRPr lang="de-CH"/>
        </a:p>
      </dgm:t>
    </dgm:pt>
    <dgm:pt modelId="{9109160A-CD68-4D55-98FF-515C388ACB14}">
      <dgm:prSet phldrT="[Text]"/>
      <dgm:spPr/>
      <dgm:t>
        <a:bodyPr/>
        <a:lstStyle/>
        <a:p>
          <a:r>
            <a:rPr lang="de-CH" dirty="0"/>
            <a:t>Unterstützungs-stufe</a:t>
          </a:r>
        </a:p>
      </dgm:t>
    </dgm:pt>
    <dgm:pt modelId="{05D7652F-A828-4AFC-B0C7-337F731BC64A}" type="parTrans" cxnId="{13480F86-815A-42E8-8C53-D2A8D425F249}">
      <dgm:prSet/>
      <dgm:spPr/>
      <dgm:t>
        <a:bodyPr/>
        <a:lstStyle/>
        <a:p>
          <a:endParaRPr lang="de-CH"/>
        </a:p>
      </dgm:t>
    </dgm:pt>
    <dgm:pt modelId="{FE19C16A-A3CA-41BB-AFAF-A21B248B2708}" type="sibTrans" cxnId="{13480F86-815A-42E8-8C53-D2A8D425F249}">
      <dgm:prSet/>
      <dgm:spPr/>
      <dgm:t>
        <a:bodyPr/>
        <a:lstStyle/>
        <a:p>
          <a:endParaRPr lang="de-CH"/>
        </a:p>
      </dgm:t>
    </dgm:pt>
    <dgm:pt modelId="{589D0D20-60F8-4055-8B91-4250F17C2030}" type="pres">
      <dgm:prSet presAssocID="{23E84976-911F-4E1E-93CE-7CF602567F7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CD6EC16-3594-4128-9071-59794E5C53A2}" type="pres">
      <dgm:prSet presAssocID="{E578F9E5-EC20-4F00-9148-C0463F326B57}" presName="centerShape" presStyleLbl="node0" presStyleIdx="0" presStyleCnt="1"/>
      <dgm:spPr/>
    </dgm:pt>
    <dgm:pt modelId="{E5B90DE4-D154-4FA4-A4BE-E8BAF4ABB0CB}" type="pres">
      <dgm:prSet presAssocID="{0CD870C1-0276-4DC5-860C-B9B759B5D705}" presName="parTrans" presStyleLbl="bgSibTrans2D1" presStyleIdx="0" presStyleCnt="6"/>
      <dgm:spPr/>
    </dgm:pt>
    <dgm:pt modelId="{B30788C1-7CEF-4590-B5B7-11EC1AF9B98F}" type="pres">
      <dgm:prSet presAssocID="{047476E8-82D2-442E-A714-9D40FB5B270F}" presName="node" presStyleLbl="node1" presStyleIdx="0" presStyleCnt="6">
        <dgm:presLayoutVars>
          <dgm:bulletEnabled val="1"/>
        </dgm:presLayoutVars>
      </dgm:prSet>
      <dgm:spPr/>
    </dgm:pt>
    <dgm:pt modelId="{77215C68-F149-442E-AE82-129F345692DB}" type="pres">
      <dgm:prSet presAssocID="{BEC063BE-DA26-41F8-A5F2-211C4A9DDAFB}" presName="parTrans" presStyleLbl="bgSibTrans2D1" presStyleIdx="1" presStyleCnt="6"/>
      <dgm:spPr/>
    </dgm:pt>
    <dgm:pt modelId="{59EEE3BF-9673-418C-BF67-60938B9C1214}" type="pres">
      <dgm:prSet presAssocID="{589ED36D-06E7-40C9-BA17-4EC8F0FD24E8}" presName="node" presStyleLbl="node1" presStyleIdx="1" presStyleCnt="6">
        <dgm:presLayoutVars>
          <dgm:bulletEnabled val="1"/>
        </dgm:presLayoutVars>
      </dgm:prSet>
      <dgm:spPr/>
    </dgm:pt>
    <dgm:pt modelId="{17494844-27A3-4B51-855B-6EB9E8B5D531}" type="pres">
      <dgm:prSet presAssocID="{487309EF-E1A5-4702-B590-FE2D8AFF1EEF}" presName="parTrans" presStyleLbl="bgSibTrans2D1" presStyleIdx="2" presStyleCnt="6"/>
      <dgm:spPr/>
    </dgm:pt>
    <dgm:pt modelId="{AB511B7D-D1B9-4DA8-991D-40380BDEB218}" type="pres">
      <dgm:prSet presAssocID="{39AF4CF8-B2B1-4845-9031-C563709A1C65}" presName="node" presStyleLbl="node1" presStyleIdx="2" presStyleCnt="6">
        <dgm:presLayoutVars>
          <dgm:bulletEnabled val="1"/>
        </dgm:presLayoutVars>
      </dgm:prSet>
      <dgm:spPr/>
    </dgm:pt>
    <dgm:pt modelId="{3C5D99F3-CC28-4DCF-B805-FC0DFB95E178}" type="pres">
      <dgm:prSet presAssocID="{9B42C598-CB79-47D9-9C89-068361EC4FFC}" presName="parTrans" presStyleLbl="bgSibTrans2D1" presStyleIdx="3" presStyleCnt="6"/>
      <dgm:spPr/>
    </dgm:pt>
    <dgm:pt modelId="{F6D0B212-B0AD-40B6-9A13-547E56281DF4}" type="pres">
      <dgm:prSet presAssocID="{7524F789-A544-4577-A736-0938A51044E1}" presName="node" presStyleLbl="node1" presStyleIdx="3" presStyleCnt="6">
        <dgm:presLayoutVars>
          <dgm:bulletEnabled val="1"/>
        </dgm:presLayoutVars>
      </dgm:prSet>
      <dgm:spPr/>
    </dgm:pt>
    <dgm:pt modelId="{B1E78D34-8E4F-4705-820F-3DEBA2EF9468}" type="pres">
      <dgm:prSet presAssocID="{C9B097DE-DC90-4C49-B7A5-F4B2738FE4E6}" presName="parTrans" presStyleLbl="bgSibTrans2D1" presStyleIdx="4" presStyleCnt="6"/>
      <dgm:spPr/>
    </dgm:pt>
    <dgm:pt modelId="{1C41C3B1-B118-4107-BA4C-D2B17E13C84F}" type="pres">
      <dgm:prSet presAssocID="{17EF71F2-1F9E-4F6A-9C03-FAECF8F444C2}" presName="node" presStyleLbl="node1" presStyleIdx="4" presStyleCnt="6">
        <dgm:presLayoutVars>
          <dgm:bulletEnabled val="1"/>
        </dgm:presLayoutVars>
      </dgm:prSet>
      <dgm:spPr/>
    </dgm:pt>
    <dgm:pt modelId="{B15C60E6-112F-415C-9B62-F1F246308DF0}" type="pres">
      <dgm:prSet presAssocID="{05D7652F-A828-4AFC-B0C7-337F731BC64A}" presName="parTrans" presStyleLbl="bgSibTrans2D1" presStyleIdx="5" presStyleCnt="6"/>
      <dgm:spPr/>
    </dgm:pt>
    <dgm:pt modelId="{88E8EFB9-7340-48C9-AE45-605B34E614E2}" type="pres">
      <dgm:prSet presAssocID="{9109160A-CD68-4D55-98FF-515C388ACB14}" presName="node" presStyleLbl="node1" presStyleIdx="5" presStyleCnt="6">
        <dgm:presLayoutVars>
          <dgm:bulletEnabled val="1"/>
        </dgm:presLayoutVars>
      </dgm:prSet>
      <dgm:spPr/>
    </dgm:pt>
  </dgm:ptLst>
  <dgm:cxnLst>
    <dgm:cxn modelId="{3092D204-0DFC-4A11-8AA7-E10091CC7A5D}" type="presOf" srcId="{487309EF-E1A5-4702-B590-FE2D8AFF1EEF}" destId="{17494844-27A3-4B51-855B-6EB9E8B5D531}" srcOrd="0" destOrd="0" presId="urn:microsoft.com/office/officeart/2005/8/layout/radial4"/>
    <dgm:cxn modelId="{A1CB4228-2503-463C-AE10-00E86965B2F7}" srcId="{E578F9E5-EC20-4F00-9148-C0463F326B57}" destId="{39AF4CF8-B2B1-4845-9031-C563709A1C65}" srcOrd="2" destOrd="0" parTransId="{487309EF-E1A5-4702-B590-FE2D8AFF1EEF}" sibTransId="{4900608A-9B55-4FA0-AC6B-3CA023A70F24}"/>
    <dgm:cxn modelId="{E7D1EF38-A188-4993-94A1-2F43F542A290}" type="presOf" srcId="{05D7652F-A828-4AFC-B0C7-337F731BC64A}" destId="{B15C60E6-112F-415C-9B62-F1F246308DF0}" srcOrd="0" destOrd="0" presId="urn:microsoft.com/office/officeart/2005/8/layout/radial4"/>
    <dgm:cxn modelId="{A66C9B3E-7503-4CA2-A5AB-4DB8DC35A772}" srcId="{E578F9E5-EC20-4F00-9148-C0463F326B57}" destId="{047476E8-82D2-442E-A714-9D40FB5B270F}" srcOrd="0" destOrd="0" parTransId="{0CD870C1-0276-4DC5-860C-B9B759B5D705}" sibTransId="{91803775-6AE3-4C3A-A667-7A3C6F3C8AEB}"/>
    <dgm:cxn modelId="{8FEF6061-1457-46E9-BFB7-AB6E81B6C7DE}" srcId="{E578F9E5-EC20-4F00-9148-C0463F326B57}" destId="{7524F789-A544-4577-A736-0938A51044E1}" srcOrd="3" destOrd="0" parTransId="{9B42C598-CB79-47D9-9C89-068361EC4FFC}" sibTransId="{96E37868-53D5-46B9-B4FB-80F9290DB66B}"/>
    <dgm:cxn modelId="{534CDA63-608C-42ED-BDA8-F41D36092835}" srcId="{E578F9E5-EC20-4F00-9148-C0463F326B57}" destId="{17EF71F2-1F9E-4F6A-9C03-FAECF8F444C2}" srcOrd="4" destOrd="0" parTransId="{C9B097DE-DC90-4C49-B7A5-F4B2738FE4E6}" sibTransId="{BE5240B3-B74E-48D2-B9ED-AED0494803CA}"/>
    <dgm:cxn modelId="{34DE7547-FE69-4531-A14F-4BB72B6B4019}" type="presOf" srcId="{39AF4CF8-B2B1-4845-9031-C563709A1C65}" destId="{AB511B7D-D1B9-4DA8-991D-40380BDEB218}" srcOrd="0" destOrd="0" presId="urn:microsoft.com/office/officeart/2005/8/layout/radial4"/>
    <dgm:cxn modelId="{082AB96D-44C4-415D-B48A-DCE4D6800D80}" type="presOf" srcId="{7524F789-A544-4577-A736-0938A51044E1}" destId="{F6D0B212-B0AD-40B6-9A13-547E56281DF4}" srcOrd="0" destOrd="0" presId="urn:microsoft.com/office/officeart/2005/8/layout/radial4"/>
    <dgm:cxn modelId="{B3674E4F-AF5A-46AC-BB54-DD963DF5C556}" type="presOf" srcId="{589ED36D-06E7-40C9-BA17-4EC8F0FD24E8}" destId="{59EEE3BF-9673-418C-BF67-60938B9C1214}" srcOrd="0" destOrd="0" presId="urn:microsoft.com/office/officeart/2005/8/layout/radial4"/>
    <dgm:cxn modelId="{4BCAF978-34E7-42BA-9A55-81942D7B4ADB}" type="presOf" srcId="{9109160A-CD68-4D55-98FF-515C388ACB14}" destId="{88E8EFB9-7340-48C9-AE45-605B34E614E2}" srcOrd="0" destOrd="0" presId="urn:microsoft.com/office/officeart/2005/8/layout/radial4"/>
    <dgm:cxn modelId="{22337D84-D5BD-4EC8-9441-28CB91611B8E}" type="presOf" srcId="{E578F9E5-EC20-4F00-9148-C0463F326B57}" destId="{9CD6EC16-3594-4128-9071-59794E5C53A2}" srcOrd="0" destOrd="0" presId="urn:microsoft.com/office/officeart/2005/8/layout/radial4"/>
    <dgm:cxn modelId="{13480F86-815A-42E8-8C53-D2A8D425F249}" srcId="{E578F9E5-EC20-4F00-9148-C0463F326B57}" destId="{9109160A-CD68-4D55-98FF-515C388ACB14}" srcOrd="5" destOrd="0" parTransId="{05D7652F-A828-4AFC-B0C7-337F731BC64A}" sibTransId="{FE19C16A-A3CA-41BB-AFAF-A21B248B2708}"/>
    <dgm:cxn modelId="{8BC1E893-1DDB-4FEF-BD05-D0BCA25FAF94}" srcId="{23E84976-911F-4E1E-93CE-7CF602567F79}" destId="{E578F9E5-EC20-4F00-9148-C0463F326B57}" srcOrd="0" destOrd="0" parTransId="{E5AFC92A-A9FB-4226-884D-D72894F93CA0}" sibTransId="{16960D9A-2A1E-42F7-9D7F-B4A42DA7A18B}"/>
    <dgm:cxn modelId="{E3B114AD-5037-4566-BE18-84BC773D51BA}" type="presOf" srcId="{BEC063BE-DA26-41F8-A5F2-211C4A9DDAFB}" destId="{77215C68-F149-442E-AE82-129F345692DB}" srcOrd="0" destOrd="0" presId="urn:microsoft.com/office/officeart/2005/8/layout/radial4"/>
    <dgm:cxn modelId="{D924A0BC-F0A2-49B5-B8C5-73AE9664181C}" type="presOf" srcId="{9B42C598-CB79-47D9-9C89-068361EC4FFC}" destId="{3C5D99F3-CC28-4DCF-B805-FC0DFB95E178}" srcOrd="0" destOrd="0" presId="urn:microsoft.com/office/officeart/2005/8/layout/radial4"/>
    <dgm:cxn modelId="{5A8E45C3-F5F4-45B2-B422-6708BF79F169}" type="presOf" srcId="{C9B097DE-DC90-4C49-B7A5-F4B2738FE4E6}" destId="{B1E78D34-8E4F-4705-820F-3DEBA2EF9468}" srcOrd="0" destOrd="0" presId="urn:microsoft.com/office/officeart/2005/8/layout/radial4"/>
    <dgm:cxn modelId="{00BC2ED9-1A39-4D66-AE97-F1BFF3B418AC}" type="presOf" srcId="{17EF71F2-1F9E-4F6A-9C03-FAECF8F444C2}" destId="{1C41C3B1-B118-4107-BA4C-D2B17E13C84F}" srcOrd="0" destOrd="0" presId="urn:microsoft.com/office/officeart/2005/8/layout/radial4"/>
    <dgm:cxn modelId="{43CF31D9-0ACA-43CB-87DE-B18DC4549BBD}" srcId="{E578F9E5-EC20-4F00-9148-C0463F326B57}" destId="{589ED36D-06E7-40C9-BA17-4EC8F0FD24E8}" srcOrd="1" destOrd="0" parTransId="{BEC063BE-DA26-41F8-A5F2-211C4A9DDAFB}" sibTransId="{0250E542-51AF-44DC-ABA3-F00272D9C50B}"/>
    <dgm:cxn modelId="{45775CDD-AEDD-4CCC-B51B-FC96C890AF04}" type="presOf" srcId="{047476E8-82D2-442E-A714-9D40FB5B270F}" destId="{B30788C1-7CEF-4590-B5B7-11EC1AF9B98F}" srcOrd="0" destOrd="0" presId="urn:microsoft.com/office/officeart/2005/8/layout/radial4"/>
    <dgm:cxn modelId="{65B0C9E2-4CCF-4F95-8485-81C9766064C1}" type="presOf" srcId="{23E84976-911F-4E1E-93CE-7CF602567F79}" destId="{589D0D20-60F8-4055-8B91-4250F17C2030}" srcOrd="0" destOrd="0" presId="urn:microsoft.com/office/officeart/2005/8/layout/radial4"/>
    <dgm:cxn modelId="{B74158F4-155B-4148-997D-22B84C35B00F}" type="presOf" srcId="{0CD870C1-0276-4DC5-860C-B9B759B5D705}" destId="{E5B90DE4-D154-4FA4-A4BE-E8BAF4ABB0CB}" srcOrd="0" destOrd="0" presId="urn:microsoft.com/office/officeart/2005/8/layout/radial4"/>
    <dgm:cxn modelId="{F9087040-8AF5-4D04-8253-DEE8B01E8F96}" type="presParOf" srcId="{589D0D20-60F8-4055-8B91-4250F17C2030}" destId="{9CD6EC16-3594-4128-9071-59794E5C53A2}" srcOrd="0" destOrd="0" presId="urn:microsoft.com/office/officeart/2005/8/layout/radial4"/>
    <dgm:cxn modelId="{EE804ED4-51BB-49D6-BC04-F7C99470AEB4}" type="presParOf" srcId="{589D0D20-60F8-4055-8B91-4250F17C2030}" destId="{E5B90DE4-D154-4FA4-A4BE-E8BAF4ABB0CB}" srcOrd="1" destOrd="0" presId="urn:microsoft.com/office/officeart/2005/8/layout/radial4"/>
    <dgm:cxn modelId="{43712D92-4FAC-4503-91EA-23B48F6632E2}" type="presParOf" srcId="{589D0D20-60F8-4055-8B91-4250F17C2030}" destId="{B30788C1-7CEF-4590-B5B7-11EC1AF9B98F}" srcOrd="2" destOrd="0" presId="urn:microsoft.com/office/officeart/2005/8/layout/radial4"/>
    <dgm:cxn modelId="{70437C14-54C1-42B1-8906-F8973F128FA1}" type="presParOf" srcId="{589D0D20-60F8-4055-8B91-4250F17C2030}" destId="{77215C68-F149-442E-AE82-129F345692DB}" srcOrd="3" destOrd="0" presId="urn:microsoft.com/office/officeart/2005/8/layout/radial4"/>
    <dgm:cxn modelId="{3BCDFB34-1C2C-49A4-BB32-3FE928F04E23}" type="presParOf" srcId="{589D0D20-60F8-4055-8B91-4250F17C2030}" destId="{59EEE3BF-9673-418C-BF67-60938B9C1214}" srcOrd="4" destOrd="0" presId="urn:microsoft.com/office/officeart/2005/8/layout/radial4"/>
    <dgm:cxn modelId="{0B4631E5-5A12-409D-B559-5C5641B49549}" type="presParOf" srcId="{589D0D20-60F8-4055-8B91-4250F17C2030}" destId="{17494844-27A3-4B51-855B-6EB9E8B5D531}" srcOrd="5" destOrd="0" presId="urn:microsoft.com/office/officeart/2005/8/layout/radial4"/>
    <dgm:cxn modelId="{F9EC5E19-C5F0-4AE4-872F-8915B586A47E}" type="presParOf" srcId="{589D0D20-60F8-4055-8B91-4250F17C2030}" destId="{AB511B7D-D1B9-4DA8-991D-40380BDEB218}" srcOrd="6" destOrd="0" presId="urn:microsoft.com/office/officeart/2005/8/layout/radial4"/>
    <dgm:cxn modelId="{B1BEA66A-10AE-4436-86FA-5CE25C1101DC}" type="presParOf" srcId="{589D0D20-60F8-4055-8B91-4250F17C2030}" destId="{3C5D99F3-CC28-4DCF-B805-FC0DFB95E178}" srcOrd="7" destOrd="0" presId="urn:microsoft.com/office/officeart/2005/8/layout/radial4"/>
    <dgm:cxn modelId="{DECA8B97-0D9B-487E-90A5-2AF4461B9562}" type="presParOf" srcId="{589D0D20-60F8-4055-8B91-4250F17C2030}" destId="{F6D0B212-B0AD-40B6-9A13-547E56281DF4}" srcOrd="8" destOrd="0" presId="urn:microsoft.com/office/officeart/2005/8/layout/radial4"/>
    <dgm:cxn modelId="{DB51B1E2-BB8D-49A7-A2AA-FC486CCBB01B}" type="presParOf" srcId="{589D0D20-60F8-4055-8B91-4250F17C2030}" destId="{B1E78D34-8E4F-4705-820F-3DEBA2EF9468}" srcOrd="9" destOrd="0" presId="urn:microsoft.com/office/officeart/2005/8/layout/radial4"/>
    <dgm:cxn modelId="{B4C3F44D-ADF1-42CB-9F34-C0E48D2E0F29}" type="presParOf" srcId="{589D0D20-60F8-4055-8B91-4250F17C2030}" destId="{1C41C3B1-B118-4107-BA4C-D2B17E13C84F}" srcOrd="10" destOrd="0" presId="urn:microsoft.com/office/officeart/2005/8/layout/radial4"/>
    <dgm:cxn modelId="{9E0C29D0-F3EC-49D1-B987-BC27B4AA6B1F}" type="presParOf" srcId="{589D0D20-60F8-4055-8B91-4250F17C2030}" destId="{B15C60E6-112F-415C-9B62-F1F246308DF0}" srcOrd="11" destOrd="0" presId="urn:microsoft.com/office/officeart/2005/8/layout/radial4"/>
    <dgm:cxn modelId="{69A5D377-73A2-4EC7-B05E-D2BA13C2E801}" type="presParOf" srcId="{589D0D20-60F8-4055-8B91-4250F17C2030}" destId="{88E8EFB9-7340-48C9-AE45-605B34E614E2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6EC16-3594-4128-9071-59794E5C53A2}">
      <dsp:nvSpPr>
        <dsp:cNvPr id="0" name=""/>
        <dsp:cNvSpPr/>
      </dsp:nvSpPr>
      <dsp:spPr>
        <a:xfrm>
          <a:off x="2975292" y="2950868"/>
          <a:ext cx="2177414" cy="2177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600" kern="1200" dirty="0"/>
            <a:t>Reichweite</a:t>
          </a:r>
        </a:p>
      </dsp:txBody>
      <dsp:txXfrm>
        <a:off x="3294167" y="3269743"/>
        <a:ext cx="1539664" cy="1539664"/>
      </dsp:txXfrm>
    </dsp:sp>
    <dsp:sp modelId="{E5B90DE4-D154-4FA4-A4BE-E8BAF4ABB0CB}">
      <dsp:nvSpPr>
        <dsp:cNvPr id="0" name=""/>
        <dsp:cNvSpPr/>
      </dsp:nvSpPr>
      <dsp:spPr>
        <a:xfrm rot="10800000">
          <a:off x="762916" y="3729294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0788C1-7CEF-4590-B5B7-11EC1AF9B98F}">
      <dsp:nvSpPr>
        <dsp:cNvPr id="0" name=""/>
        <dsp:cNvSpPr/>
      </dsp:nvSpPr>
      <dsp:spPr>
        <a:xfrm>
          <a:off x="821" y="3429900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Motor</a:t>
          </a:r>
        </a:p>
      </dsp:txBody>
      <dsp:txXfrm>
        <a:off x="36535" y="3465614"/>
        <a:ext cx="1452762" cy="1147924"/>
      </dsp:txXfrm>
    </dsp:sp>
    <dsp:sp modelId="{77215C68-F149-442E-AE82-129F345692DB}">
      <dsp:nvSpPr>
        <dsp:cNvPr id="0" name=""/>
        <dsp:cNvSpPr/>
      </dsp:nvSpPr>
      <dsp:spPr>
        <a:xfrm rot="12960000">
          <a:off x="1193723" y="2403406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EE3BF-9673-418C-BF67-60938B9C1214}">
      <dsp:nvSpPr>
        <dsp:cNvPr id="0" name=""/>
        <dsp:cNvSpPr/>
      </dsp:nvSpPr>
      <dsp:spPr>
        <a:xfrm>
          <a:off x="631271" y="1489571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Gewicht</a:t>
          </a:r>
        </a:p>
      </dsp:txBody>
      <dsp:txXfrm>
        <a:off x="666985" y="1525285"/>
        <a:ext cx="1452762" cy="1147924"/>
      </dsp:txXfrm>
    </dsp:sp>
    <dsp:sp modelId="{17494844-27A3-4B51-855B-6EB9E8B5D531}">
      <dsp:nvSpPr>
        <dsp:cNvPr id="0" name=""/>
        <dsp:cNvSpPr/>
      </dsp:nvSpPr>
      <dsp:spPr>
        <a:xfrm rot="15120000">
          <a:off x="2321591" y="1583962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511B7D-D1B9-4DA8-991D-40380BDEB218}">
      <dsp:nvSpPr>
        <dsp:cNvPr id="0" name=""/>
        <dsp:cNvSpPr/>
      </dsp:nvSpPr>
      <dsp:spPr>
        <a:xfrm>
          <a:off x="2281813" y="290383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Akku</a:t>
          </a:r>
        </a:p>
      </dsp:txBody>
      <dsp:txXfrm>
        <a:off x="2317527" y="326097"/>
        <a:ext cx="1452762" cy="1147924"/>
      </dsp:txXfrm>
    </dsp:sp>
    <dsp:sp modelId="{3C5D99F3-CC28-4DCF-B805-FC0DFB95E178}">
      <dsp:nvSpPr>
        <dsp:cNvPr id="0" name=""/>
        <dsp:cNvSpPr/>
      </dsp:nvSpPr>
      <dsp:spPr>
        <a:xfrm rot="17280000">
          <a:off x="3715713" y="1583962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0B212-B0AD-40B6-9A13-547E56281DF4}">
      <dsp:nvSpPr>
        <dsp:cNvPr id="0" name=""/>
        <dsp:cNvSpPr/>
      </dsp:nvSpPr>
      <dsp:spPr>
        <a:xfrm>
          <a:off x="4321995" y="290383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Reifendruck</a:t>
          </a:r>
        </a:p>
      </dsp:txBody>
      <dsp:txXfrm>
        <a:off x="4357709" y="326097"/>
        <a:ext cx="1452762" cy="1147924"/>
      </dsp:txXfrm>
    </dsp:sp>
    <dsp:sp modelId="{B1E78D34-8E4F-4705-820F-3DEBA2EF9468}">
      <dsp:nvSpPr>
        <dsp:cNvPr id="0" name=""/>
        <dsp:cNvSpPr/>
      </dsp:nvSpPr>
      <dsp:spPr>
        <a:xfrm rot="19440000">
          <a:off x="4843580" y="2403406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1C3B1-B118-4107-BA4C-D2B17E13C84F}">
      <dsp:nvSpPr>
        <dsp:cNvPr id="0" name=""/>
        <dsp:cNvSpPr/>
      </dsp:nvSpPr>
      <dsp:spPr>
        <a:xfrm>
          <a:off x="5972537" y="1489571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Schalten</a:t>
          </a:r>
        </a:p>
      </dsp:txBody>
      <dsp:txXfrm>
        <a:off x="6008251" y="1525285"/>
        <a:ext cx="1452762" cy="1147924"/>
      </dsp:txXfrm>
    </dsp:sp>
    <dsp:sp modelId="{B15C60E6-112F-415C-9B62-F1F246308DF0}">
      <dsp:nvSpPr>
        <dsp:cNvPr id="0" name=""/>
        <dsp:cNvSpPr/>
      </dsp:nvSpPr>
      <dsp:spPr>
        <a:xfrm>
          <a:off x="5274388" y="3729294"/>
          <a:ext cx="2090695" cy="6205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8EFB9-7340-48C9-AE45-605B34E614E2}">
      <dsp:nvSpPr>
        <dsp:cNvPr id="0" name=""/>
        <dsp:cNvSpPr/>
      </dsp:nvSpPr>
      <dsp:spPr>
        <a:xfrm>
          <a:off x="6602988" y="3429900"/>
          <a:ext cx="1524190" cy="1219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Unterstützungs-stufe</a:t>
          </a:r>
        </a:p>
      </dsp:txBody>
      <dsp:txXfrm>
        <a:off x="6638702" y="3465614"/>
        <a:ext cx="1452762" cy="114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71C9D00-4829-42F5-8955-338575E61F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Zusammenfassung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B06188-5E57-4D71-B41D-01754D525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4F8CF-2767-4F72-A15F-109330AFD351}" type="datetimeFigureOut">
              <a:rPr lang="de-CH" smtClean="0"/>
              <a:t>24.01.2022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CA468F-C424-4ECD-8BB9-1E2C161DDC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13B30D-5AFC-4368-A1C3-CA28A9E3B7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1D4B7-E52D-4775-B139-EA1B0E1AAF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357388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Zusammenfassung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C2F4E-880F-45AB-9AEE-37846588E6B8}" type="datetimeFigureOut">
              <a:rPr lang="de-CH" smtClean="0"/>
              <a:t>24.01.2022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6B875-811F-4827-B8C6-C5C8D25F9CC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95910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Zusammenfassung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6B875-811F-4827-B8C6-C5C8D25F9CC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5380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CH" dirty="0"/>
              <a:t>Folgende Faktoren beeinflussen die </a:t>
            </a:r>
            <a:r>
              <a:rPr lang="de-CH" b="1" dirty="0"/>
              <a:t>Reichweite</a:t>
            </a:r>
            <a:r>
              <a:rPr lang="de-CH" dirty="0"/>
              <a:t> eines E-Bikes:</a:t>
            </a:r>
          </a:p>
          <a:p>
            <a:pPr lvl="0"/>
            <a:endParaRPr lang="de-CH" dirty="0"/>
          </a:p>
          <a:p>
            <a:pPr lvl="0"/>
            <a:r>
              <a:rPr lang="de-CH" i="1" dirty="0"/>
              <a:t>Gesamtgewicht</a:t>
            </a:r>
          </a:p>
          <a:p>
            <a:pPr lvl="0"/>
            <a:r>
              <a:rPr lang="de-CH" i="1" dirty="0"/>
              <a:t>Motor</a:t>
            </a:r>
          </a:p>
          <a:p>
            <a:pPr lvl="0"/>
            <a:r>
              <a:rPr lang="de-CH" i="1" dirty="0"/>
              <a:t>Akku</a:t>
            </a:r>
          </a:p>
          <a:p>
            <a:pPr lvl="0"/>
            <a:r>
              <a:rPr lang="de-CH" i="1" dirty="0"/>
              <a:t>Reifendruck</a:t>
            </a:r>
          </a:p>
          <a:p>
            <a:pPr lvl="0"/>
            <a:r>
              <a:rPr lang="de-CH" i="1" dirty="0"/>
              <a:t>Schalten</a:t>
            </a:r>
          </a:p>
          <a:p>
            <a:pPr lvl="0"/>
            <a:r>
              <a:rPr lang="de-CH" i="1" dirty="0"/>
              <a:t>Unterstützungsstufe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6B875-811F-4827-B8C6-C5C8D25F9CCB}" type="slidenum">
              <a:rPr lang="de-CH" smtClean="0"/>
              <a:t>6</a:t>
            </a:fld>
            <a:endParaRPr lang="de-CH"/>
          </a:p>
        </p:txBody>
      </p:sp>
      <p:sp>
        <p:nvSpPr>
          <p:cNvPr id="5" name="Kopfzeilenplatzhalter 4">
            <a:extLst>
              <a:ext uri="{FF2B5EF4-FFF2-40B4-BE49-F238E27FC236}">
                <a16:creationId xmlns:a16="http://schemas.microsoft.com/office/drawing/2014/main" id="{9832C3AD-F14C-4A9D-848E-08A09622704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29243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6B057-320F-4C24-8DD7-B93C34DFC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DD88912-FEB7-4F89-B88C-EFF7989FA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E6488D-4E80-4D94-8F67-C9009917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D661-2C26-4834-8CC4-E1D393817995}" type="datetime1">
              <a:rPr lang="de-CH" smtClean="0"/>
              <a:t>24.01.2022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5DCE4C-6E79-412E-863E-BF268D71C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A2C757-5F8F-40A6-8C21-A1FCE4FF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34851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7B7AD-2BD7-4C7F-B261-90D08871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64F465-4BF8-4D90-A08B-893805416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166803-122A-4098-B8D5-958E46EB2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39B6E-11FA-4C73-904A-0442CC9F1453}" type="datetime1">
              <a:rPr lang="de-CH" smtClean="0"/>
              <a:t>24.01.2022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B4A8B3-C300-4DC7-8098-C3B07091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0F2524-8303-466B-955F-2297F0F2E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5822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13E18-A00F-4A1B-9396-746CDED20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ECFB5D-7BA3-471E-86E9-685CA51BE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412F44-B166-45AE-B586-6B928991C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C55EF-D5EF-4F6B-9066-1A1BA416676B}" type="datetime1">
              <a:rPr lang="de-CH" smtClean="0"/>
              <a:t>24.01.2022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65C0E6-5473-4B70-8D08-FF4BA9AD1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6CC560-EEFF-403F-BD31-44F249C59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815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C4719-F11F-484D-87CD-61A53D393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30AF12-7A5B-48EE-8E06-9049FE487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45F9CA-3244-41FD-9B5A-498992293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EA215D-B7A1-4865-B678-5E1DF5238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881E-CB0D-4187-86B9-887C94DB28DE}" type="datetime1">
              <a:rPr lang="de-CH" smtClean="0"/>
              <a:t>24.01.2022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9E39F6-32C6-43BF-8CC0-5156C1A1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EB62E1-F61B-4B1C-94B1-7904624D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72512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099AE-ECC9-4F5E-96B0-FAB669913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5FAFBF-04D3-4B83-B67F-96CC8D9CD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E4FD45-90FD-425B-BD37-25D0E6EC8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EAAAF3A-5F88-4DF6-8A1F-A16DB119A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42C45E-FCA0-4273-91E7-A95DCC92F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8468F72-9AFE-4D7E-ABFA-77372016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B5D0-960D-4791-8E6F-9475A6A224F1}" type="datetime1">
              <a:rPr lang="de-CH" smtClean="0"/>
              <a:t>24.01.2022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588B43A-B243-4BFB-972C-F95CFFAF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0DD8435-1649-4B0D-A0F9-A913BE5C0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83848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850154-741F-4D2F-96BD-2E492985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961163-DDDF-4AE0-9824-138573EC7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1FBA-9402-4983-BD21-44C2B5879E1E}" type="datetime1">
              <a:rPr lang="de-CH" smtClean="0"/>
              <a:t>24.01.2022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B8FDD3-9D95-4724-B91D-86671EDE4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BDA90A-1352-4CE9-AB3D-6E37AB960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8717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07DE80-3188-42EE-A4A0-5ECBA3105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8446-10B3-4048-BFE2-D9AD43C6BC5D}" type="datetime1">
              <a:rPr lang="de-CH" smtClean="0"/>
              <a:t>24.01.2022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696C7B-B763-4B96-975C-B262C7A9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14D84D-85A1-4166-B7F8-550C4391B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99760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2F7B3-ABE6-4E69-AE93-5C982487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25557E-A248-41C6-AAD7-4541AE0ED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746907-4BC8-449D-BE9D-F2063D3F4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1CA660-9AC2-4FF3-896C-5E3EDB7E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92C9-EA0C-44C9-8C2C-0E4F5A284316}" type="datetime1">
              <a:rPr lang="de-CH" smtClean="0"/>
              <a:t>24.01.2022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E361C6-F5B2-426C-A92F-45340C26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41DA4F-CB4C-4917-9271-D5F9FBD5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43180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416EA-8A81-4C36-8528-2B107FDE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7CB463A-ACEC-4464-B439-D4E3321D0B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BB2EBD-58C9-48FA-8A34-53B6F2C97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F074D4-F783-4807-AF26-C8921AA0B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7C3E-484D-4B80-A487-84B485E12791}" type="datetime1">
              <a:rPr lang="de-CH" smtClean="0"/>
              <a:t>24.01.2022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EEE682-BB36-4486-B4B6-A4F9509EB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39E5E5-C67D-4D53-BBC2-6B3AA229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7008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rz 5">
            <a:extLst>
              <a:ext uri="{FF2B5EF4-FFF2-40B4-BE49-F238E27FC236}">
                <a16:creationId xmlns:a16="http://schemas.microsoft.com/office/drawing/2014/main" id="{0F44718C-D231-4E5D-AB72-764270EC3E7A}"/>
              </a:ext>
            </a:extLst>
          </p:cNvPr>
          <p:cNvSpPr/>
          <p:nvPr userDrawn="1"/>
        </p:nvSpPr>
        <p:spPr>
          <a:xfrm>
            <a:off x="1455254" y="6488206"/>
            <a:ext cx="212181" cy="194982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D2F73E-2850-49AC-AA9D-CE1537E12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  <a:prstGeom prst="rect">
            <a:avLst/>
          </a:prstGeom>
          <a:solidFill>
            <a:srgbClr val="74995F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1AD035-0C08-4F02-AC3A-4344851AE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294" y="116290"/>
            <a:ext cx="11441630" cy="49438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DB058-E439-4DB8-8771-E1AC3D433C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1426247" y="386447"/>
            <a:ext cx="917792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715DCE1-FC59-4CCB-9785-FDEAE94D8C4C}" type="datetime1">
              <a:rPr lang="de-CH" smtClean="0"/>
              <a:t>24.01.2022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26D036-72E5-410F-B45E-4B6D4E279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025152" y="3705335"/>
            <a:ext cx="5719979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E-Bike-Wiki 2022</a:t>
            </a:r>
          </a:p>
        </p:txBody>
      </p:sp>
      <p:pic>
        <p:nvPicPr>
          <p:cNvPr id="7" name="Grafik 6" descr="e-bike - ebike stock-grafiken, -clipart, -cartoons und -symbole">
            <a:extLst>
              <a:ext uri="{FF2B5EF4-FFF2-40B4-BE49-F238E27FC236}">
                <a16:creationId xmlns:a16="http://schemas.microsoft.com/office/drawing/2014/main" id="{A56BC890-779B-4430-AC47-7DFA03079788}"/>
              </a:ext>
            </a:extLst>
          </p:cNvPr>
          <p:cNvPicPr/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66000"/>
                    </a14:imgEffect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6" y="4956536"/>
            <a:ext cx="1894645" cy="2052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23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80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4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0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5521B-20B1-4971-A6CC-A201447439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E-Bike-Wiki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14FA639-50CF-4C51-97A2-E0F8F6E1D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… eine </a:t>
            </a:r>
            <a:r>
              <a:rPr lang="de-CH" dirty="0"/>
              <a:t>kurze Übersicht.</a:t>
            </a:r>
          </a:p>
        </p:txBody>
      </p:sp>
    </p:spTree>
    <p:extLst>
      <p:ext uri="{BB962C8B-B14F-4D97-AF65-F5344CB8AC3E}">
        <p14:creationId xmlns:p14="http://schemas.microsoft.com/office/powerpoint/2010/main" val="2320098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1506E-7775-46F0-A70F-7CA66CF9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Grundsätzliches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B8F4BC-F934-45DB-A3C6-2FADB1DF4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ein E-Bike?</a:t>
            </a:r>
          </a:p>
          <a:p>
            <a:pPr lvl="0"/>
            <a:r>
              <a:rPr lang="de-CH" dirty="0"/>
              <a:t>Wie funktioniert ein E-Bike?</a:t>
            </a:r>
          </a:p>
          <a:p>
            <a:pPr lvl="0"/>
            <a:r>
              <a:rPr lang="de-CH" dirty="0"/>
              <a:t>Wie schnell kannst du mit einem E-Bike fahren?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4707F94-3762-434D-AD08-AEC31B9E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E8E1-327D-4536-91EB-4CBF24E5AF3C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1AFC48-070E-4CC2-86C8-A2A12D65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25F75BF-1454-4313-A8F7-7CD520A50FA5}"/>
              </a:ext>
            </a:extLst>
          </p:cNvPr>
          <p:cNvSpPr/>
          <p:nvPr/>
        </p:nvSpPr>
        <p:spPr>
          <a:xfrm>
            <a:off x="2153218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45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4E20BBB-9672-4B87-957E-E6DE2B8366F3}"/>
              </a:ext>
            </a:extLst>
          </p:cNvPr>
          <p:cNvSpPr/>
          <p:nvPr/>
        </p:nvSpPr>
        <p:spPr>
          <a:xfrm>
            <a:off x="3495403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60</a:t>
            </a:r>
          </a:p>
        </p:txBody>
      </p:sp>
      <p:sp>
        <p:nvSpPr>
          <p:cNvPr id="13" name="Ellipse 1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F8CF055A-34F5-4E9B-8187-399B36318F55}"/>
              </a:ext>
            </a:extLst>
          </p:cNvPr>
          <p:cNvSpPr/>
          <p:nvPr/>
        </p:nvSpPr>
        <p:spPr>
          <a:xfrm>
            <a:off x="811032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8946689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771CD-B664-4C6A-AE03-AA3CFD15C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en-GB" dirty="0"/>
              <a:t>Speed </a:t>
            </a:r>
            <a:r>
              <a:rPr lang="en-GB" dirty="0" err="1"/>
              <a:t>Pedelec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2E920-FB8B-4793-A715-F951D8B44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en-GB" dirty="0"/>
              <a:t>Was </a:t>
            </a:r>
            <a:r>
              <a:rPr lang="en-GB" dirty="0" err="1"/>
              <a:t>ist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Speed </a:t>
            </a:r>
            <a:r>
              <a:rPr lang="en-GB" dirty="0" err="1"/>
              <a:t>Pedelec</a:t>
            </a:r>
            <a:r>
              <a:rPr lang="en-GB" dirty="0"/>
              <a:t>?</a:t>
            </a:r>
          </a:p>
          <a:p>
            <a:pPr lvl="1"/>
            <a:r>
              <a:rPr lang="de-CH" dirty="0"/>
              <a:t>Verkehrsregeln für Speed E-Bikes</a:t>
            </a:r>
          </a:p>
          <a:p>
            <a:pPr lvl="1"/>
            <a:r>
              <a:rPr lang="de-CH" dirty="0"/>
              <a:t>Grundsätzliches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E9E1AE-08D0-4F64-819D-61B87DE3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F2C8-9656-46B3-A684-61ED4EBF4912}" type="datetime1">
              <a:rPr lang="de-CH" smtClean="0"/>
              <a:t>24.01.2022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27A5F1-1679-49C7-A6FA-3A18FCB1B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957710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77D76-F059-4747-8AAF-A0F917C7A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pPr lvl="0"/>
            <a:r>
              <a:rPr lang="de-CH" dirty="0"/>
              <a:t>Motor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9F542B-1169-4758-B354-EF8BB9FC8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Motorisierung eines E-Bikes</a:t>
            </a:r>
          </a:p>
          <a:p>
            <a:pPr lvl="1"/>
            <a:r>
              <a:rPr lang="de-CH" dirty="0"/>
              <a:t>E-Bike mit Mittelmotor</a:t>
            </a:r>
          </a:p>
          <a:p>
            <a:pPr lvl="1"/>
            <a:r>
              <a:rPr lang="de-CH" dirty="0"/>
              <a:t>E-Bike mit Heckmotor</a:t>
            </a:r>
          </a:p>
          <a:p>
            <a:pPr lvl="1"/>
            <a:r>
              <a:rPr lang="de-CH" dirty="0"/>
              <a:t>E-Bike mit Frontmotor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D5B62E4-36D9-4681-B7B1-6F5CA1B0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3BC3-7F3F-4BE8-8355-6C7E1B57DE5C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D461F34-FD36-4FDD-A068-4452B45B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412FB0B-B5D1-4D25-A117-4CA7F24A75CD}"/>
              </a:ext>
            </a:extLst>
          </p:cNvPr>
          <p:cNvSpPr/>
          <p:nvPr/>
        </p:nvSpPr>
        <p:spPr>
          <a:xfrm>
            <a:off x="292714" y="1989000"/>
            <a:ext cx="2880000" cy="28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69DB021-16E8-4DF3-9A89-FA727E72708C}"/>
              </a:ext>
            </a:extLst>
          </p:cNvPr>
          <p:cNvSpPr/>
          <p:nvPr/>
        </p:nvSpPr>
        <p:spPr>
          <a:xfrm>
            <a:off x="8498461" y="1989000"/>
            <a:ext cx="2880000" cy="28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DB5D20B-A3E8-41E0-9B4C-1E417A7D5245}"/>
              </a:ext>
            </a:extLst>
          </p:cNvPr>
          <p:cNvSpPr/>
          <p:nvPr/>
        </p:nvSpPr>
        <p:spPr>
          <a:xfrm>
            <a:off x="4394917" y="1989000"/>
            <a:ext cx="2880000" cy="28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7572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C2786-4055-4574-989A-D36C85206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Akku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5636FE-E626-4DAC-B981-1F6718624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der Akku eines E-Bikes?</a:t>
            </a:r>
          </a:p>
          <a:p>
            <a:pPr lvl="1"/>
            <a:r>
              <a:rPr lang="de-CH" dirty="0"/>
              <a:t>Aufladen</a:t>
            </a:r>
          </a:p>
          <a:p>
            <a:pPr lvl="1"/>
            <a:r>
              <a:rPr lang="de-CH" dirty="0"/>
              <a:t>Lagerung und Sicherheit</a:t>
            </a:r>
          </a:p>
          <a:p>
            <a:pPr lvl="1"/>
            <a:r>
              <a:rPr lang="de-CH" dirty="0"/>
              <a:t>Ersetzen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9B6D73E-1902-43D3-B8EB-4E5B12EFE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BDD5-8271-4EA8-96EC-5BD0C52377B2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566A958-8A82-4E2E-937E-9169668D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28763542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D2A5FA-F914-40B4-90B9-1EB308105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Reichweite eines E-Bikes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B33A7C2-8E5A-4FD3-9562-6AE077094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BF2EF-4598-4B69-993C-9B0563D6037F}" type="datetime1">
              <a:rPr lang="de-CH" smtClean="0"/>
              <a:t>24.01.2022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14264A-5FAB-408F-9ACF-274D83AA6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E-Bike-Wiki 2022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4CD26E65-CB4A-4898-ABA2-BA08568006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7466886"/>
              </p:ext>
            </p:extLst>
          </p:nvPr>
        </p:nvGraphicFramePr>
        <p:xfrm>
          <a:off x="2100647" y="31415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074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CD6EC16-3594-4128-9071-59794E5C5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9CD6EC16-3594-4128-9071-59794E5C5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B90DE4-D154-4FA4-A4BE-E8BAF4ABB0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E5B90DE4-D154-4FA4-A4BE-E8BAF4ABB0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30788C1-7CEF-4590-B5B7-11EC1AF9B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B30788C1-7CEF-4590-B5B7-11EC1AF9B9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215C68-F149-442E-AE82-129F34569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77215C68-F149-442E-AE82-129F345692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9EEE3BF-9673-418C-BF67-60938B9C1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59EEE3BF-9673-418C-BF67-60938B9C1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494844-27A3-4B51-855B-6EB9E8B5D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17494844-27A3-4B51-855B-6EB9E8B5D5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B511B7D-D1B9-4DA8-991D-40380BDEB2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AB511B7D-D1B9-4DA8-991D-40380BDEB2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C5D99F3-CC28-4DCF-B805-FC0DFB95E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3C5D99F3-CC28-4DCF-B805-FC0DFB95E1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D0B212-B0AD-40B6-9A13-547E56281D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F6D0B212-B0AD-40B6-9A13-547E56281D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E78D34-8E4F-4705-820F-3DEBA2EF9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B1E78D34-8E4F-4705-820F-3DEBA2EF9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C41C3B1-B118-4107-BA4C-D2B17E13C8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1C41C3B1-B118-4107-BA4C-D2B17E13C8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5C60E6-112F-415C-9B62-F1F246308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B15C60E6-112F-415C-9B62-F1F246308D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8E8EFB9-7340-48C9-AE45-605B34E61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88E8EFB9-7340-48C9-AE45-605B34E614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D263C-7904-4DAA-A9F0-E51A47EBB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263" y="5218113"/>
            <a:ext cx="9466262" cy="1530350"/>
          </a:xfrm>
        </p:spPr>
        <p:txBody>
          <a:bodyPr>
            <a:normAutofit/>
          </a:bodyPr>
          <a:lstStyle/>
          <a:p>
            <a:r>
              <a:rPr lang="de-CH"/>
              <a:t>Schaltsysteme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C46478-35F3-4907-87A4-1FCE44EB4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15888"/>
            <a:ext cx="11442700" cy="4943475"/>
          </a:xfrm>
        </p:spPr>
        <p:txBody>
          <a:bodyPr/>
          <a:lstStyle/>
          <a:p>
            <a:pPr lvl="0"/>
            <a:r>
              <a:rPr lang="de-CH" dirty="0"/>
              <a:t>Kettenschaltung</a:t>
            </a:r>
          </a:p>
          <a:p>
            <a:pPr lvl="0"/>
            <a:r>
              <a:rPr lang="de-CH" dirty="0"/>
              <a:t>Nabenschaltung</a:t>
            </a:r>
          </a:p>
          <a:p>
            <a:pPr lvl="0"/>
            <a:r>
              <a:rPr lang="de-CH" dirty="0"/>
              <a:t>Stufenlose Schaltung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8F0308-4C48-4F6E-9406-227F6A33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0C3-8B43-43A0-9AF3-1022DEAE6CEB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7610AD7-C21C-4394-B33A-518BAB55D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40272586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3F5D4-9302-4762-9533-2FA10D385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Antrieb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91A0A0-73D2-4BCF-8549-8407CC0AF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der Antrieb eines E-Bikes?</a:t>
            </a:r>
          </a:p>
          <a:p>
            <a:pPr lvl="1"/>
            <a:r>
              <a:rPr lang="de-CH" dirty="0"/>
              <a:t>Riemenantrieb</a:t>
            </a:r>
          </a:p>
          <a:p>
            <a:pPr lvl="1"/>
            <a:r>
              <a:rPr lang="de-CH" dirty="0"/>
              <a:t>Kettenantrieb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4CFC58B-C679-40C9-9544-C9B578EE5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B6A7-BDE5-4BA6-A679-19F36FC81585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1CEEC60-E9BD-4EB7-8498-5515DBDCC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131755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9CAE3-CA8D-43DC-A044-6211DB893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Bremsen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898882-47DD-43B8-91DF-80F8575A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Welche Arten von Bremsen gibt es?</a:t>
            </a:r>
          </a:p>
          <a:p>
            <a:pPr lvl="1"/>
            <a:r>
              <a:rPr lang="de-CH" dirty="0"/>
              <a:t>Hydraulische Scheibenbremsen</a:t>
            </a:r>
          </a:p>
          <a:p>
            <a:pPr lvl="1"/>
            <a:r>
              <a:rPr lang="de-CH" dirty="0"/>
              <a:t>Hydraulische Felgenbremsen</a:t>
            </a:r>
          </a:p>
          <a:p>
            <a:pPr lvl="1"/>
            <a:r>
              <a:rPr lang="de-CH" dirty="0"/>
              <a:t>Felgenbremsen</a:t>
            </a:r>
          </a:p>
          <a:p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3290888-2F13-4CE4-98F5-6635F80A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AD4B3-6847-4F54-956E-E352B1C8A183}" type="datetime1">
              <a:rPr lang="de-CH" smtClean="0"/>
              <a:t>24.01.2022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BBEE3DB-B3E3-418A-AA56-A56AE29A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24432031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4995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Breitbild</PresentationFormat>
  <Paragraphs>72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E-Bike-Wiki</vt:lpstr>
      <vt:lpstr>Grundsätzliches</vt:lpstr>
      <vt:lpstr>Speed Pedelec</vt:lpstr>
      <vt:lpstr>Motor</vt:lpstr>
      <vt:lpstr>Akku</vt:lpstr>
      <vt:lpstr>Reichweite eines E-Bikes</vt:lpstr>
      <vt:lpstr>Schaltsysteme</vt:lpstr>
      <vt:lpstr>Antrieb</vt:lpstr>
      <vt:lpstr>Bremsen</vt:lpstr>
      <vt:lpstr>Technik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E-Bike-Wiki</dc:title>
  <dc:creator>KV Schweiz</dc:creator>
  <dcterms:created xsi:type="dcterms:W3CDTF">2021-07-17T09:33:32Z</dcterms:created>
  <dcterms:modified xsi:type="dcterms:W3CDTF">2022-01-24T13:49:59Z</dcterms:modified>
</cp:coreProperties>
</file>